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69" r:id="rId3"/>
    <p:sldId id="268" r:id="rId4"/>
    <p:sldId id="266" r:id="rId5"/>
    <p:sldId id="292" r:id="rId6"/>
    <p:sldId id="272" r:id="rId7"/>
    <p:sldId id="290" r:id="rId8"/>
    <p:sldId id="291" r:id="rId9"/>
    <p:sldId id="293" r:id="rId10"/>
    <p:sldId id="273" r:id="rId11"/>
    <p:sldId id="306" r:id="rId12"/>
    <p:sldId id="307" r:id="rId13"/>
    <p:sldId id="308" r:id="rId14"/>
    <p:sldId id="309" r:id="rId15"/>
    <p:sldId id="297" r:id="rId16"/>
    <p:sldId id="303" r:id="rId17"/>
    <p:sldId id="295" r:id="rId18"/>
    <p:sldId id="264" r:id="rId19"/>
    <p:sldId id="285" r:id="rId20"/>
    <p:sldId id="298" r:id="rId21"/>
    <p:sldId id="299" r:id="rId22"/>
    <p:sldId id="287" r:id="rId23"/>
    <p:sldId id="289" r:id="rId24"/>
    <p:sldId id="288" r:id="rId25"/>
    <p:sldId id="300" r:id="rId26"/>
    <p:sldId id="301" r:id="rId27"/>
    <p:sldId id="302" r:id="rId28"/>
    <p:sldId id="29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0099"/>
    <a:srgbClr val="006666"/>
    <a:srgbClr val="660033"/>
    <a:srgbClr val="FF3300"/>
    <a:srgbClr val="00CC99"/>
    <a:srgbClr val="006600"/>
    <a:srgbClr val="FF6600"/>
    <a:srgbClr val="6666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40" autoAdjust="0"/>
    <p:restoredTop sz="86400" autoAdjust="0"/>
  </p:normalViewPr>
  <p:slideViewPr>
    <p:cSldViewPr snapToGrid="0">
      <p:cViewPr>
        <p:scale>
          <a:sx n="80" d="100"/>
          <a:sy n="80" d="100"/>
        </p:scale>
        <p:origin x="1068" y="96"/>
      </p:cViewPr>
      <p:guideLst/>
    </p:cSldViewPr>
  </p:slideViewPr>
  <p:outlineViewPr>
    <p:cViewPr>
      <p:scale>
        <a:sx n="33" d="100"/>
        <a:sy n="33" d="100"/>
      </p:scale>
      <p:origin x="0" y="-910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167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1" Type="http://schemas.openxmlformats.org/officeDocument/2006/relationships/image" Target="../media/image10.jpg"/></Relationships>
</file>

<file path=ppt/diagrams/_rels/data3.xml.rels><?xml version="1.0" encoding="UTF-8" standalone="yes"?>
<Relationships xmlns="http://schemas.openxmlformats.org/package/2006/relationships"><Relationship Id="rId1" Type="http://schemas.openxmlformats.org/officeDocument/2006/relationships/image" Target="../media/image11.jpg"/></Relationships>
</file>

<file path=ppt/diagrams/_rels/data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jpg"/><Relationship Id="rId1" Type="http://schemas.openxmlformats.org/officeDocument/2006/relationships/image" Target="../media/image57.jp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jpg"/><Relationship Id="rId1"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3D5E0-2915-4593-9F20-93EE4D9B874F}" type="doc">
      <dgm:prSet loTypeId="urn:microsoft.com/office/officeart/2008/layout/AscendingPictureAccentProcess" loCatId="picture" qsTypeId="urn:microsoft.com/office/officeart/2005/8/quickstyle/simple1" qsCatId="simple" csTypeId="urn:microsoft.com/office/officeart/2005/8/colors/accent1_2" csCatId="accent1" phldr="1"/>
      <dgm:spPr/>
    </dgm:pt>
    <dgm:pt modelId="{304B45D6-71A7-4F70-91FC-90709D94D541}">
      <dgm:prSet phldrT="[Text]" custT="1"/>
      <dgm:spPr/>
      <dgm:t>
        <a:bodyPr/>
        <a:lstStyle/>
        <a:p>
          <a:pPr algn="ctr"/>
          <a:r>
            <a:rPr lang="th-TH" sz="2400" b="1" dirty="0">
              <a:ln>
                <a:solidFill>
                  <a:schemeClr val="bg1"/>
                </a:solidFill>
              </a:ln>
              <a:solidFill>
                <a:schemeClr val="bg1"/>
              </a:solidFill>
              <a:latin typeface="TH Mali Grade 6" panose="02000506000000020004" pitchFamily="2" charset="-34"/>
              <a:cs typeface="TH Mali Grade 6" panose="02000506000000020004" pitchFamily="2" charset="-34"/>
            </a:rPr>
            <a:t>หน่วยประชุม</a:t>
          </a:r>
        </a:p>
        <a:p>
          <a:pPr algn="ctr"/>
          <a:r>
            <a:rPr lang="th-TH" sz="2400" b="1" dirty="0">
              <a:ln>
                <a:solidFill>
                  <a:schemeClr val="bg1"/>
                </a:solidFill>
              </a:ln>
              <a:solidFill>
                <a:schemeClr val="bg1"/>
              </a:solidFill>
              <a:latin typeface="TH Mali Grade 6" panose="02000506000000020004" pitchFamily="2" charset="-34"/>
              <a:cs typeface="TH Mali Grade 6" panose="02000506000000020004" pitchFamily="2" charset="-34"/>
            </a:rPr>
            <a:t>และพิธีการ</a:t>
          </a:r>
          <a:endParaRPr lang="en-US" sz="2400" b="1" dirty="0">
            <a:ln>
              <a:solidFill>
                <a:schemeClr val="bg1"/>
              </a:solidFill>
            </a:ln>
            <a:solidFill>
              <a:schemeClr val="bg1"/>
            </a:solidFill>
            <a:latin typeface="TH Mali Grade 6" panose="02000506000000020004" pitchFamily="2" charset="-34"/>
            <a:cs typeface="TH Mali Grade 6" panose="02000506000000020004" pitchFamily="2" charset="-34"/>
          </a:endParaRPr>
        </a:p>
      </dgm:t>
    </dgm:pt>
    <dgm:pt modelId="{24E9E71E-B9FE-43C9-A975-25341136B206}" type="parTrans" cxnId="{AD4EF48A-AAEC-48FB-899D-7373D3D82F0A}">
      <dgm:prSet/>
      <dgm:spPr/>
      <dgm:t>
        <a:bodyPr/>
        <a:lstStyle/>
        <a:p>
          <a:endParaRPr lang="en-US"/>
        </a:p>
      </dgm:t>
    </dgm:pt>
    <dgm:pt modelId="{144A4708-D322-4438-8647-B5099D7E8D7E}" type="sibTrans" cxnId="{AD4EF48A-AAEC-48FB-899D-7373D3D82F0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n-US"/>
        </a:p>
      </dgm:t>
      <dgm:extLst>
        <a:ext uri="{E40237B7-FDA0-4F09-8148-C483321AD2D9}">
          <dgm14:cNvPr xmlns:dgm14="http://schemas.microsoft.com/office/drawing/2010/diagram" id="0" name="" descr="People in a meeting">
            <a:extLst>
              <a:ext uri="{FF2B5EF4-FFF2-40B4-BE49-F238E27FC236}">
                <a16:creationId xmlns:a16="http://schemas.microsoft.com/office/drawing/2014/main" id="{B39F1068-3760-20F6-E87D-15EC93439936}"/>
              </a:ext>
            </a:extLst>
          </dgm14:cNvPr>
        </a:ext>
      </dgm:extLst>
    </dgm:pt>
    <dgm:pt modelId="{B6E424AA-35AF-4443-9B80-D5EEC5DAC6FB}" type="pres">
      <dgm:prSet presAssocID="{E0E3D5E0-2915-4593-9F20-93EE4D9B874F}" presName="Name0" presStyleCnt="0">
        <dgm:presLayoutVars>
          <dgm:chMax val="7"/>
          <dgm:chPref val="7"/>
          <dgm:dir/>
        </dgm:presLayoutVars>
      </dgm:prSet>
      <dgm:spPr/>
    </dgm:pt>
    <dgm:pt modelId="{2D68C608-2388-4844-A640-F25629908AC7}" type="pres">
      <dgm:prSet presAssocID="{304B45D6-71A7-4F70-91FC-90709D94D541}" presName="parTx1" presStyleLbl="node1" presStyleIdx="0" presStyleCnt="1" custScaleX="75523" custScaleY="119325"/>
      <dgm:spPr/>
    </dgm:pt>
    <dgm:pt modelId="{88CDBD67-2D27-4850-8197-EB34CCA24499}" type="pres">
      <dgm:prSet presAssocID="{144A4708-D322-4438-8647-B5099D7E8D7E}" presName="picture1" presStyleCnt="0"/>
      <dgm:spPr/>
    </dgm:pt>
    <dgm:pt modelId="{75837A85-0B12-4D43-AE94-2476456AEF98}" type="pres">
      <dgm:prSet presAssocID="{144A4708-D322-4438-8647-B5099D7E8D7E}" presName="imageRepeatNode" presStyleLbl="fgImgPlace1" presStyleIdx="0" presStyleCnt="1" custScaleX="159369" custScaleY="131778" custLinFactNeighborX="-10620" custLinFactNeighborY="32171"/>
      <dgm:spPr/>
    </dgm:pt>
  </dgm:ptLst>
  <dgm:cxnLst>
    <dgm:cxn modelId="{D4395B4C-5A82-412B-A65F-1612102B05F0}" type="presOf" srcId="{304B45D6-71A7-4F70-91FC-90709D94D541}" destId="{2D68C608-2388-4844-A640-F25629908AC7}" srcOrd="0" destOrd="0" presId="urn:microsoft.com/office/officeart/2008/layout/AscendingPictureAccentProcess"/>
    <dgm:cxn modelId="{AD4EF48A-AAEC-48FB-899D-7373D3D82F0A}" srcId="{E0E3D5E0-2915-4593-9F20-93EE4D9B874F}" destId="{304B45D6-71A7-4F70-91FC-90709D94D541}" srcOrd="0" destOrd="0" parTransId="{24E9E71E-B9FE-43C9-A975-25341136B206}" sibTransId="{144A4708-D322-4438-8647-B5099D7E8D7E}"/>
    <dgm:cxn modelId="{123A13C8-DAFB-4A91-88CD-1B82C31EA045}" type="presOf" srcId="{E0E3D5E0-2915-4593-9F20-93EE4D9B874F}" destId="{B6E424AA-35AF-4443-9B80-D5EEC5DAC6FB}" srcOrd="0" destOrd="0" presId="urn:microsoft.com/office/officeart/2008/layout/AscendingPictureAccentProcess"/>
    <dgm:cxn modelId="{9977F4EE-C3AC-4D1F-BEF0-7F980955DFB8}" type="presOf" srcId="{144A4708-D322-4438-8647-B5099D7E8D7E}" destId="{75837A85-0B12-4D43-AE94-2476456AEF98}" srcOrd="0" destOrd="0" presId="urn:microsoft.com/office/officeart/2008/layout/AscendingPictureAccentProcess"/>
    <dgm:cxn modelId="{2EB98F58-0370-4917-BAA7-B30E3F587300}" type="presParOf" srcId="{B6E424AA-35AF-4443-9B80-D5EEC5DAC6FB}" destId="{2D68C608-2388-4844-A640-F25629908AC7}" srcOrd="0" destOrd="0" presId="urn:microsoft.com/office/officeart/2008/layout/AscendingPictureAccentProcess"/>
    <dgm:cxn modelId="{B839F73D-0FA3-4832-9BB4-B8F7789C4E59}" type="presParOf" srcId="{B6E424AA-35AF-4443-9B80-D5EEC5DAC6FB}" destId="{88CDBD67-2D27-4850-8197-EB34CCA24499}" srcOrd="1" destOrd="0" presId="urn:microsoft.com/office/officeart/2008/layout/AscendingPictureAccentProcess"/>
    <dgm:cxn modelId="{1FF82CAA-3A4A-4A03-B032-73B0ABC63991}" type="presParOf" srcId="{88CDBD67-2D27-4850-8197-EB34CCA24499}" destId="{75837A85-0B12-4D43-AE94-2476456AEF98}"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57B49-ADBF-4CA3-8E2E-AE3D23637465}"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DBE12A0E-D0E4-4CB8-B46C-AFAE22802FC4}">
      <dgm:prSet phldrT="[Text]" custT="1"/>
      <dgm:spPr/>
      <dgm:t>
        <a:bodyPr/>
        <a:lstStyle/>
        <a:p>
          <a:r>
            <a:rPr lang="th-TH" sz="3200" b="1" dirty="0">
              <a:ln>
                <a:solidFill>
                  <a:schemeClr val="bg1"/>
                </a:solidFill>
              </a:ln>
              <a:solidFill>
                <a:schemeClr val="bg1"/>
              </a:solidFill>
              <a:latin typeface="TH Mali Grade 6" panose="02000506000000020004" pitchFamily="2" charset="-34"/>
              <a:cs typeface="TH Mali Grade 6" panose="02000506000000020004" pitchFamily="2" charset="-34"/>
            </a:rPr>
            <a:t>งานสารบรรณ</a:t>
          </a:r>
          <a:endParaRPr lang="en-US" sz="3200" b="1" dirty="0">
            <a:ln>
              <a:solidFill>
                <a:schemeClr val="bg1"/>
              </a:solidFill>
            </a:ln>
            <a:solidFill>
              <a:schemeClr val="bg1"/>
            </a:solidFill>
            <a:latin typeface="TH Mali Grade 6" panose="02000506000000020004" pitchFamily="2" charset="-34"/>
            <a:cs typeface="TH Mali Grade 6" panose="02000506000000020004" pitchFamily="2" charset="-34"/>
          </a:endParaRPr>
        </a:p>
      </dgm:t>
    </dgm:pt>
    <dgm:pt modelId="{78EFF8BB-CAE0-491D-BA20-26264568A586}" type="parTrans" cxnId="{34FFB42E-8E95-4010-9259-B851D60F2577}">
      <dgm:prSet/>
      <dgm:spPr/>
      <dgm:t>
        <a:bodyPr/>
        <a:lstStyle/>
        <a:p>
          <a:endParaRPr lang="en-US"/>
        </a:p>
      </dgm:t>
    </dgm:pt>
    <dgm:pt modelId="{1798BCD9-1FFF-46CB-87D9-B283DEF2B938}" type="sibTrans" cxnId="{34FFB42E-8E95-4010-9259-B851D60F257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extLst>
        <a:ext uri="{E40237B7-FDA0-4F09-8148-C483321AD2D9}">
          <dgm14:cNvPr xmlns:dgm14="http://schemas.microsoft.com/office/drawing/2010/diagram" id="0" name="" descr="Worker typing on laptop">
            <a:extLst>
              <a:ext uri="{FF2B5EF4-FFF2-40B4-BE49-F238E27FC236}">
                <a16:creationId xmlns:a16="http://schemas.microsoft.com/office/drawing/2014/main" id="{CF2231DF-8A69-3E58-B4C2-80D7CEC449C6}"/>
              </a:ext>
            </a:extLst>
          </dgm14:cNvPr>
        </a:ext>
      </dgm:extLst>
    </dgm:pt>
    <dgm:pt modelId="{0A0B7428-CCDA-4CC9-94AD-29DED3B71D27}" type="pres">
      <dgm:prSet presAssocID="{46C57B49-ADBF-4CA3-8E2E-AE3D23637465}" presName="Name0" presStyleCnt="0">
        <dgm:presLayoutVars>
          <dgm:chMax val="7"/>
          <dgm:chPref val="7"/>
          <dgm:dir/>
        </dgm:presLayoutVars>
      </dgm:prSet>
      <dgm:spPr/>
    </dgm:pt>
    <dgm:pt modelId="{808DF478-A40D-4497-B009-FA26C2282BFC}" type="pres">
      <dgm:prSet presAssocID="{DBE12A0E-D0E4-4CB8-B46C-AFAE22802FC4}" presName="parTx1" presStyleLbl="node1" presStyleIdx="0" presStyleCnt="1" custScaleX="82177" custScaleY="80101"/>
      <dgm:spPr/>
    </dgm:pt>
    <dgm:pt modelId="{DEA63FBA-009D-4F1C-96CB-04E65D872EAB}" type="pres">
      <dgm:prSet presAssocID="{1798BCD9-1FFF-46CB-87D9-B283DEF2B938}" presName="picture1" presStyleCnt="0"/>
      <dgm:spPr/>
    </dgm:pt>
    <dgm:pt modelId="{3D751293-A462-4069-A4A2-CCA904B614D9}" type="pres">
      <dgm:prSet presAssocID="{1798BCD9-1FFF-46CB-87D9-B283DEF2B938}" presName="imageRepeatNode" presStyleLbl="fgImgPlace1" presStyleIdx="0" presStyleCnt="1" custScaleX="151223" custScaleY="131777" custLinFactNeighborX="-1532" custLinFactNeighborY="4036"/>
      <dgm:spPr/>
    </dgm:pt>
  </dgm:ptLst>
  <dgm:cxnLst>
    <dgm:cxn modelId="{34FFB42E-8E95-4010-9259-B851D60F2577}" srcId="{46C57B49-ADBF-4CA3-8E2E-AE3D23637465}" destId="{DBE12A0E-D0E4-4CB8-B46C-AFAE22802FC4}" srcOrd="0" destOrd="0" parTransId="{78EFF8BB-CAE0-491D-BA20-26264568A586}" sibTransId="{1798BCD9-1FFF-46CB-87D9-B283DEF2B938}"/>
    <dgm:cxn modelId="{5EF39B3F-B22D-4C0E-8582-5AA240475C82}" type="presOf" srcId="{1798BCD9-1FFF-46CB-87D9-B283DEF2B938}" destId="{3D751293-A462-4069-A4A2-CCA904B614D9}" srcOrd="0" destOrd="0" presId="urn:microsoft.com/office/officeart/2008/layout/AscendingPictureAccentProcess"/>
    <dgm:cxn modelId="{544D4F85-8751-4C69-B864-9A9BC860C4D8}" type="presOf" srcId="{DBE12A0E-D0E4-4CB8-B46C-AFAE22802FC4}" destId="{808DF478-A40D-4497-B009-FA26C2282BFC}" srcOrd="0" destOrd="0" presId="urn:microsoft.com/office/officeart/2008/layout/AscendingPictureAccentProcess"/>
    <dgm:cxn modelId="{CD7DC895-2352-4936-8338-43FA9732AF06}" type="presOf" srcId="{46C57B49-ADBF-4CA3-8E2E-AE3D23637465}" destId="{0A0B7428-CCDA-4CC9-94AD-29DED3B71D27}" srcOrd="0" destOrd="0" presId="urn:microsoft.com/office/officeart/2008/layout/AscendingPictureAccentProcess"/>
    <dgm:cxn modelId="{F013E49B-F6BA-436D-9D10-A9423226825F}" type="presParOf" srcId="{0A0B7428-CCDA-4CC9-94AD-29DED3B71D27}" destId="{808DF478-A40D-4497-B009-FA26C2282BFC}" srcOrd="0" destOrd="0" presId="urn:microsoft.com/office/officeart/2008/layout/AscendingPictureAccentProcess"/>
    <dgm:cxn modelId="{A5721260-536C-4B8B-9D42-C6D16E6A4FB0}" type="presParOf" srcId="{0A0B7428-CCDA-4CC9-94AD-29DED3B71D27}" destId="{DEA63FBA-009D-4F1C-96CB-04E65D872EAB}" srcOrd="1" destOrd="0" presId="urn:microsoft.com/office/officeart/2008/layout/AscendingPictureAccentProcess"/>
    <dgm:cxn modelId="{11EB9311-2937-4757-93BD-889FC2027628}" type="presParOf" srcId="{DEA63FBA-009D-4F1C-96CB-04E65D872EAB}" destId="{3D751293-A462-4069-A4A2-CCA904B614D9}"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82280F-A93F-4ACC-A4D0-D41F1C57E48B}"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57348080-AACF-4686-BB7D-065C2A07D84B}">
      <dgm:prSet phldrT="[Text]" custT="1"/>
      <dgm:spPr/>
      <dgm:t>
        <a:bodyPr/>
        <a:lstStyle/>
        <a:p>
          <a:r>
            <a:rPr lang="th-TH" sz="4400" b="1" dirty="0">
              <a:ln w="28575">
                <a:solidFill>
                  <a:schemeClr val="bg1"/>
                </a:solidFill>
              </a:ln>
              <a:solidFill>
                <a:schemeClr val="bg1"/>
              </a:solidFill>
              <a:latin typeface="TH Mali Grade 6" panose="02000506000000020004" pitchFamily="2" charset="-34"/>
              <a:cs typeface="TH Mali Grade 6" panose="02000506000000020004" pitchFamily="2" charset="-34"/>
            </a:rPr>
            <a:t>กองกลาง</a:t>
          </a:r>
          <a:endParaRPr lang="en-US" sz="4400" b="1" dirty="0">
            <a:ln w="28575">
              <a:solidFill>
                <a:schemeClr val="bg1"/>
              </a:solidFill>
            </a:ln>
            <a:solidFill>
              <a:schemeClr val="bg1"/>
            </a:solidFill>
            <a:latin typeface="TH Mali Grade 6" panose="02000506000000020004" pitchFamily="2" charset="-34"/>
            <a:cs typeface="TH Mali Grade 6" panose="02000506000000020004" pitchFamily="2" charset="-34"/>
          </a:endParaRPr>
        </a:p>
      </dgm:t>
    </dgm:pt>
    <dgm:pt modelId="{8F32DC07-98FF-461D-8AA0-30C168E3841D}" type="parTrans" cxnId="{98EAF3F3-5015-4C18-998A-B05E2512346C}">
      <dgm:prSet/>
      <dgm:spPr/>
      <dgm:t>
        <a:bodyPr/>
        <a:lstStyle/>
        <a:p>
          <a:endParaRPr lang="en-US"/>
        </a:p>
      </dgm:t>
    </dgm:pt>
    <dgm:pt modelId="{64CD0225-9BDE-46FC-B668-310B93F69540}" type="sibTrans" cxnId="{98EAF3F3-5015-4C18-998A-B05E2512346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extLst>
        <a:ext uri="{E40237B7-FDA0-4F09-8148-C483321AD2D9}">
          <dgm14:cNvPr xmlns:dgm14="http://schemas.microsoft.com/office/drawing/2010/diagram" id="0" name="" descr="A woman standing in an office">
            <a:extLst>
              <a:ext uri="{FF2B5EF4-FFF2-40B4-BE49-F238E27FC236}">
                <a16:creationId xmlns:a16="http://schemas.microsoft.com/office/drawing/2014/main" id="{4A600B3F-F6A8-6DD3-C5CC-6B712AB74DAE}"/>
              </a:ext>
            </a:extLst>
          </dgm14:cNvPr>
        </a:ext>
      </dgm:extLst>
    </dgm:pt>
    <dgm:pt modelId="{AC35010E-EAE9-448A-998F-283AC97AA7EC}" type="pres">
      <dgm:prSet presAssocID="{F582280F-A93F-4ACC-A4D0-D41F1C57E48B}" presName="Name0" presStyleCnt="0">
        <dgm:presLayoutVars>
          <dgm:chMax val="7"/>
          <dgm:chPref val="7"/>
          <dgm:dir/>
        </dgm:presLayoutVars>
      </dgm:prSet>
      <dgm:spPr/>
    </dgm:pt>
    <dgm:pt modelId="{23B46014-3C05-46F7-A90B-F86CF043D6AA}" type="pres">
      <dgm:prSet presAssocID="{57348080-AACF-4686-BB7D-065C2A07D84B}" presName="parTx1" presStyleLbl="node1" presStyleIdx="0" presStyleCnt="1" custScaleX="71903" custScaleY="67884"/>
      <dgm:spPr/>
    </dgm:pt>
    <dgm:pt modelId="{645665C9-108D-4016-A2FE-89A203C3B7C1}" type="pres">
      <dgm:prSet presAssocID="{64CD0225-9BDE-46FC-B668-310B93F69540}" presName="picture1" presStyleCnt="0"/>
      <dgm:spPr/>
    </dgm:pt>
    <dgm:pt modelId="{3474E117-B9EA-421F-9849-7CAFDAE8FB42}" type="pres">
      <dgm:prSet presAssocID="{64CD0225-9BDE-46FC-B668-310B93F69540}" presName="imageRepeatNode" presStyleLbl="fgImgPlace1" presStyleIdx="0" presStyleCnt="1" custScaleX="167456" custScaleY="149715"/>
      <dgm:spPr/>
    </dgm:pt>
  </dgm:ptLst>
  <dgm:cxnLst>
    <dgm:cxn modelId="{DFBD9F16-DC1B-459D-B706-7222AAF92057}" type="presOf" srcId="{57348080-AACF-4686-BB7D-065C2A07D84B}" destId="{23B46014-3C05-46F7-A90B-F86CF043D6AA}" srcOrd="0" destOrd="0" presId="urn:microsoft.com/office/officeart/2008/layout/AscendingPictureAccentProcess"/>
    <dgm:cxn modelId="{DE09E2AA-9910-4D01-877D-AC4B6D4E0A85}" type="presOf" srcId="{64CD0225-9BDE-46FC-B668-310B93F69540}" destId="{3474E117-B9EA-421F-9849-7CAFDAE8FB42}" srcOrd="0" destOrd="0" presId="urn:microsoft.com/office/officeart/2008/layout/AscendingPictureAccentProcess"/>
    <dgm:cxn modelId="{CCBB14E2-04CB-45EA-8334-E51630B25C63}" type="presOf" srcId="{F582280F-A93F-4ACC-A4D0-D41F1C57E48B}" destId="{AC35010E-EAE9-448A-998F-283AC97AA7EC}" srcOrd="0" destOrd="0" presId="urn:microsoft.com/office/officeart/2008/layout/AscendingPictureAccentProcess"/>
    <dgm:cxn modelId="{98EAF3F3-5015-4C18-998A-B05E2512346C}" srcId="{F582280F-A93F-4ACC-A4D0-D41F1C57E48B}" destId="{57348080-AACF-4686-BB7D-065C2A07D84B}" srcOrd="0" destOrd="0" parTransId="{8F32DC07-98FF-461D-8AA0-30C168E3841D}" sibTransId="{64CD0225-9BDE-46FC-B668-310B93F69540}"/>
    <dgm:cxn modelId="{CB8ACF39-FA07-4F2F-AEF1-B3DEE9C9F039}" type="presParOf" srcId="{AC35010E-EAE9-448A-998F-283AC97AA7EC}" destId="{23B46014-3C05-46F7-A90B-F86CF043D6AA}" srcOrd="0" destOrd="0" presId="urn:microsoft.com/office/officeart/2008/layout/AscendingPictureAccentProcess"/>
    <dgm:cxn modelId="{A7FDA068-E808-4D65-BF18-1F59A7C07532}" type="presParOf" srcId="{AC35010E-EAE9-448A-998F-283AC97AA7EC}" destId="{645665C9-108D-4016-A2FE-89A203C3B7C1}" srcOrd="1" destOrd="0" presId="urn:microsoft.com/office/officeart/2008/layout/AscendingPictureAccentProcess"/>
    <dgm:cxn modelId="{76D63977-37BB-485B-974D-3DCB68C9F628}" type="presParOf" srcId="{645665C9-108D-4016-A2FE-89A203C3B7C1}" destId="{3474E117-B9EA-421F-9849-7CAFDAE8FB42}" srcOrd="0" destOrd="0" presId="urn:microsoft.com/office/officeart/2008/layout/AscendingPictureAccen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8B05DD-8117-4F05-B41C-CB98E5D7F57F}"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430D7532-B9DA-440D-870B-165CBFE2CB00}">
      <dgm:prSet phldrT="[Text]" custT="1"/>
      <dgm:spPr/>
      <dgm:t>
        <a:bodyPr/>
        <a:lstStyle/>
        <a:p>
          <a:pPr>
            <a:lnSpc>
              <a:spcPts val="5200"/>
            </a:lnSpc>
            <a:spcAft>
              <a:spcPts val="0"/>
            </a:spcAft>
          </a:pPr>
          <a:r>
            <a:rPr lang="th-TH" sz="4800" dirty="0">
              <a:ln w="38100">
                <a:solidFill>
                  <a:srgbClr val="0070C0"/>
                </a:solidFill>
              </a:ln>
              <a:solidFill>
                <a:srgbClr val="0070C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ก่อน</a:t>
          </a:r>
        </a:p>
        <a:p>
          <a:pPr>
            <a:lnSpc>
              <a:spcPts val="5200"/>
            </a:lnSpc>
            <a:spcAft>
              <a:spcPts val="0"/>
            </a:spcAft>
          </a:pPr>
          <a:r>
            <a:rPr lang="th-TH" sz="4400" dirty="0">
              <a:ln w="38100">
                <a:solidFill>
                  <a:srgbClr val="0070C0"/>
                </a:solidFill>
              </a:ln>
              <a:solidFill>
                <a:srgbClr val="0070C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การประชุม</a:t>
          </a:r>
          <a:endParaRPr lang="en-US" sz="4400" dirty="0">
            <a:ln w="38100">
              <a:solidFill>
                <a:srgbClr val="0070C0"/>
              </a:solidFill>
            </a:ln>
            <a:solidFill>
              <a:srgbClr val="0070C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dgm:t>
    </dgm:pt>
    <dgm:pt modelId="{AC2C278B-B74C-4587-94EA-2C17D5CB122D}" type="parTrans" cxnId="{556DA11A-D957-4972-AE9A-1F6EAC28E86D}">
      <dgm:prSet/>
      <dgm:spPr/>
      <dgm:t>
        <a:bodyPr/>
        <a:lstStyle/>
        <a:p>
          <a:endParaRPr lang="en-US"/>
        </a:p>
      </dgm:t>
    </dgm:pt>
    <dgm:pt modelId="{C669015F-F0F1-434A-9713-E1E8145A264E}" type="sibTrans" cxnId="{556DA11A-D957-4972-AE9A-1F6EAC28E86D}">
      <dgm:prSet/>
      <dgm:spPr/>
      <dgm:t>
        <a:bodyPr/>
        <a:lstStyle/>
        <a:p>
          <a:endParaRPr lang="en-US"/>
        </a:p>
      </dgm:t>
    </dgm:pt>
    <dgm:pt modelId="{41D70273-6ABF-460D-B4AD-58AFCDD37B9B}">
      <dgm:prSet phldrT="[Text]"/>
      <dgm:spPr/>
      <dgm:t>
        <a:bodyPr/>
        <a:lstStyle/>
        <a:p>
          <a:pPr>
            <a:lnSpc>
              <a:spcPts val="5100"/>
            </a:lnSpc>
            <a:spcAft>
              <a:spcPts val="0"/>
            </a:spcAft>
          </a:pPr>
          <a:r>
            <a:rPr lang="th-TH" dirty="0">
              <a:ln w="38100">
                <a:solidFill>
                  <a:srgbClr val="009900"/>
                </a:solidFill>
              </a:ln>
              <a:solidFill>
                <a:srgbClr val="0099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ระหว่าง</a:t>
          </a:r>
        </a:p>
        <a:p>
          <a:pPr>
            <a:lnSpc>
              <a:spcPts val="5100"/>
            </a:lnSpc>
            <a:spcAft>
              <a:spcPts val="0"/>
            </a:spcAft>
          </a:pPr>
          <a:r>
            <a:rPr lang="th-TH" dirty="0">
              <a:ln w="38100">
                <a:solidFill>
                  <a:srgbClr val="009900"/>
                </a:solidFill>
              </a:ln>
              <a:solidFill>
                <a:srgbClr val="0099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การประชุม</a:t>
          </a:r>
          <a:endParaRPr lang="en-US" dirty="0">
            <a:ln w="38100">
              <a:solidFill>
                <a:srgbClr val="009900"/>
              </a:solidFill>
            </a:ln>
            <a:solidFill>
              <a:srgbClr val="0099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dgm:t>
    </dgm:pt>
    <dgm:pt modelId="{DDA4EC2A-E81A-4D73-B479-BD1274369519}" type="parTrans" cxnId="{3CFE7695-EFC7-455D-916C-C3E0DC6B854F}">
      <dgm:prSet/>
      <dgm:spPr/>
      <dgm:t>
        <a:bodyPr/>
        <a:lstStyle/>
        <a:p>
          <a:endParaRPr lang="en-US"/>
        </a:p>
      </dgm:t>
    </dgm:pt>
    <dgm:pt modelId="{EF8683A9-655A-4766-81B4-ABC0789808CD}" type="sibTrans" cxnId="{3CFE7695-EFC7-455D-916C-C3E0DC6B854F}">
      <dgm:prSet/>
      <dgm:spPr/>
      <dgm:t>
        <a:bodyPr/>
        <a:lstStyle/>
        <a:p>
          <a:endParaRPr lang="en-US"/>
        </a:p>
      </dgm:t>
    </dgm:pt>
    <dgm:pt modelId="{73F63F6C-7AE0-47AF-A733-6D9DC99D788A}">
      <dgm:prSet phldrT="[Text]"/>
      <dgm:spPr/>
      <dgm:t>
        <a:bodyPr/>
        <a:lstStyle/>
        <a:p>
          <a:pPr>
            <a:lnSpc>
              <a:spcPts val="5200"/>
            </a:lnSpc>
            <a:spcAft>
              <a:spcPts val="0"/>
            </a:spcAft>
          </a:pPr>
          <a:r>
            <a:rPr lang="th-TH" b="1" cap="none" spc="0" dirty="0">
              <a:ln w="28575">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หลัง</a:t>
          </a:r>
        </a:p>
        <a:p>
          <a:pPr>
            <a:lnSpc>
              <a:spcPts val="5200"/>
            </a:lnSpc>
            <a:spcAft>
              <a:spcPts val="0"/>
            </a:spcAft>
          </a:pPr>
          <a:r>
            <a:rPr lang="th-TH" b="1" cap="none" spc="0" dirty="0">
              <a:ln w="28575">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การประชุม</a:t>
          </a:r>
          <a:endParaRPr lang="en-US" b="1" cap="none" spc="0" dirty="0">
            <a:ln w="28575">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dgm:t>
    </dgm:pt>
    <dgm:pt modelId="{47723054-D890-4713-9990-6B513EA69189}" type="parTrans" cxnId="{EA563CFB-4D81-4BBB-8F26-ED5513B3257C}">
      <dgm:prSet/>
      <dgm:spPr/>
      <dgm:t>
        <a:bodyPr/>
        <a:lstStyle/>
        <a:p>
          <a:endParaRPr lang="en-US"/>
        </a:p>
      </dgm:t>
    </dgm:pt>
    <dgm:pt modelId="{5D0AE0EE-F18C-4D6E-AFB2-DAF260CE71F7}" type="sibTrans" cxnId="{EA563CFB-4D81-4BBB-8F26-ED5513B3257C}">
      <dgm:prSet/>
      <dgm:spPr/>
      <dgm:t>
        <a:bodyPr/>
        <a:lstStyle/>
        <a:p>
          <a:endParaRPr lang="en-US"/>
        </a:p>
      </dgm:t>
    </dgm:pt>
    <dgm:pt modelId="{B056CC76-7751-48B8-9B1C-3AC34D72576E}" type="pres">
      <dgm:prSet presAssocID="{968B05DD-8117-4F05-B41C-CB98E5D7F57F}" presName="Name0" presStyleCnt="0">
        <dgm:presLayoutVars>
          <dgm:chMax val="11"/>
          <dgm:chPref val="11"/>
          <dgm:dir/>
          <dgm:resizeHandles/>
        </dgm:presLayoutVars>
      </dgm:prSet>
      <dgm:spPr/>
    </dgm:pt>
    <dgm:pt modelId="{013A8DA9-9F40-4606-A750-8AE8F8836599}" type="pres">
      <dgm:prSet presAssocID="{73F63F6C-7AE0-47AF-A733-6D9DC99D788A}" presName="Accent3" presStyleCnt="0"/>
      <dgm:spPr/>
    </dgm:pt>
    <dgm:pt modelId="{AB4F27F3-0C50-4CDF-9BC9-35A895E230C6}" type="pres">
      <dgm:prSet presAssocID="{73F63F6C-7AE0-47AF-A733-6D9DC99D788A}" presName="Accent" presStyleLbl="node1" presStyleIdx="0" presStyleCnt="3"/>
      <dgm:spPr/>
    </dgm:pt>
    <dgm:pt modelId="{3B667E96-C522-42DB-A24D-1F8C94888D8E}" type="pres">
      <dgm:prSet presAssocID="{73F63F6C-7AE0-47AF-A733-6D9DC99D788A}" presName="ParentBackground3" presStyleCnt="0"/>
      <dgm:spPr/>
    </dgm:pt>
    <dgm:pt modelId="{D2DB6438-2EDB-42AA-930B-B68A410419C9}" type="pres">
      <dgm:prSet presAssocID="{73F63F6C-7AE0-47AF-A733-6D9DC99D788A}" presName="ParentBackground" presStyleLbl="fgAcc1" presStyleIdx="0" presStyleCnt="3"/>
      <dgm:spPr/>
    </dgm:pt>
    <dgm:pt modelId="{DC26127E-1F1B-40B6-A90C-AE847784C7D6}" type="pres">
      <dgm:prSet presAssocID="{73F63F6C-7AE0-47AF-A733-6D9DC99D788A}" presName="Parent3" presStyleLbl="revTx" presStyleIdx="0" presStyleCnt="0">
        <dgm:presLayoutVars>
          <dgm:chMax val="1"/>
          <dgm:chPref val="1"/>
          <dgm:bulletEnabled val="1"/>
        </dgm:presLayoutVars>
      </dgm:prSet>
      <dgm:spPr/>
    </dgm:pt>
    <dgm:pt modelId="{29770A84-4FC7-4FEB-A6E6-5858DD796212}" type="pres">
      <dgm:prSet presAssocID="{41D70273-6ABF-460D-B4AD-58AFCDD37B9B}" presName="Accent2" presStyleCnt="0"/>
      <dgm:spPr/>
    </dgm:pt>
    <dgm:pt modelId="{F671E1C1-D46E-4A38-A964-23754F875757}" type="pres">
      <dgm:prSet presAssocID="{41D70273-6ABF-460D-B4AD-58AFCDD37B9B}" presName="Accent" presStyleLbl="node1" presStyleIdx="1" presStyleCnt="3"/>
      <dgm:spPr/>
    </dgm:pt>
    <dgm:pt modelId="{2C19CAA4-50CA-4966-9848-D1E539C29D71}" type="pres">
      <dgm:prSet presAssocID="{41D70273-6ABF-460D-B4AD-58AFCDD37B9B}" presName="ParentBackground2" presStyleCnt="0"/>
      <dgm:spPr/>
    </dgm:pt>
    <dgm:pt modelId="{E44553BA-A5C0-4CE8-9C67-B22941A6D0D9}" type="pres">
      <dgm:prSet presAssocID="{41D70273-6ABF-460D-B4AD-58AFCDD37B9B}" presName="ParentBackground" presStyleLbl="fgAcc1" presStyleIdx="1" presStyleCnt="3"/>
      <dgm:spPr/>
    </dgm:pt>
    <dgm:pt modelId="{4360058B-1941-40D1-AA86-026A6781BCBA}" type="pres">
      <dgm:prSet presAssocID="{41D70273-6ABF-460D-B4AD-58AFCDD37B9B}" presName="Parent2" presStyleLbl="revTx" presStyleIdx="0" presStyleCnt="0">
        <dgm:presLayoutVars>
          <dgm:chMax val="1"/>
          <dgm:chPref val="1"/>
          <dgm:bulletEnabled val="1"/>
        </dgm:presLayoutVars>
      </dgm:prSet>
      <dgm:spPr/>
    </dgm:pt>
    <dgm:pt modelId="{548C9D65-09F3-4E9C-8D45-CA5EF21B60E9}" type="pres">
      <dgm:prSet presAssocID="{430D7532-B9DA-440D-870B-165CBFE2CB00}" presName="Accent1" presStyleCnt="0"/>
      <dgm:spPr/>
    </dgm:pt>
    <dgm:pt modelId="{F70D595D-9B53-4EA6-88CA-8340A3253FF8}" type="pres">
      <dgm:prSet presAssocID="{430D7532-B9DA-440D-870B-165CBFE2CB00}" presName="Accent" presStyleLbl="node1" presStyleIdx="2" presStyleCnt="3"/>
      <dgm:spPr/>
    </dgm:pt>
    <dgm:pt modelId="{DCB6DD8C-C8E4-4870-B0BB-174E9655A07F}" type="pres">
      <dgm:prSet presAssocID="{430D7532-B9DA-440D-870B-165CBFE2CB00}" presName="ParentBackground1" presStyleCnt="0"/>
      <dgm:spPr/>
    </dgm:pt>
    <dgm:pt modelId="{D3101A1B-34A7-4E0A-911E-4D2D758A01FA}" type="pres">
      <dgm:prSet presAssocID="{430D7532-B9DA-440D-870B-165CBFE2CB00}" presName="ParentBackground" presStyleLbl="fgAcc1" presStyleIdx="2" presStyleCnt="3"/>
      <dgm:spPr/>
    </dgm:pt>
    <dgm:pt modelId="{30C24836-1313-4179-8201-B30083DCE509}" type="pres">
      <dgm:prSet presAssocID="{430D7532-B9DA-440D-870B-165CBFE2CB00}" presName="Parent1" presStyleLbl="revTx" presStyleIdx="0" presStyleCnt="0">
        <dgm:presLayoutVars>
          <dgm:chMax val="1"/>
          <dgm:chPref val="1"/>
          <dgm:bulletEnabled val="1"/>
        </dgm:presLayoutVars>
      </dgm:prSet>
      <dgm:spPr/>
    </dgm:pt>
  </dgm:ptLst>
  <dgm:cxnLst>
    <dgm:cxn modelId="{8FC6F40E-B97C-4DC1-A208-F6939959CA3F}" type="presOf" srcId="{73F63F6C-7AE0-47AF-A733-6D9DC99D788A}" destId="{D2DB6438-2EDB-42AA-930B-B68A410419C9}" srcOrd="0" destOrd="0" presId="urn:microsoft.com/office/officeart/2011/layout/CircleProcess"/>
    <dgm:cxn modelId="{2A603B15-A48B-40F0-8625-B48195E7C34F}" type="presOf" srcId="{430D7532-B9DA-440D-870B-165CBFE2CB00}" destId="{D3101A1B-34A7-4E0A-911E-4D2D758A01FA}" srcOrd="0" destOrd="0" presId="urn:microsoft.com/office/officeart/2011/layout/CircleProcess"/>
    <dgm:cxn modelId="{556DA11A-D957-4972-AE9A-1F6EAC28E86D}" srcId="{968B05DD-8117-4F05-B41C-CB98E5D7F57F}" destId="{430D7532-B9DA-440D-870B-165CBFE2CB00}" srcOrd="0" destOrd="0" parTransId="{AC2C278B-B74C-4587-94EA-2C17D5CB122D}" sibTransId="{C669015F-F0F1-434A-9713-E1E8145A264E}"/>
    <dgm:cxn modelId="{787AA265-2369-406E-9663-7AB7C97B6FE6}" type="presOf" srcId="{73F63F6C-7AE0-47AF-A733-6D9DC99D788A}" destId="{DC26127E-1F1B-40B6-A90C-AE847784C7D6}" srcOrd="1" destOrd="0" presId="urn:microsoft.com/office/officeart/2011/layout/CircleProcess"/>
    <dgm:cxn modelId="{58837787-B607-4970-A762-951FA5D3F490}" type="presOf" srcId="{41D70273-6ABF-460D-B4AD-58AFCDD37B9B}" destId="{E44553BA-A5C0-4CE8-9C67-B22941A6D0D9}" srcOrd="0" destOrd="0" presId="urn:microsoft.com/office/officeart/2011/layout/CircleProcess"/>
    <dgm:cxn modelId="{3CFE7695-EFC7-455D-916C-C3E0DC6B854F}" srcId="{968B05DD-8117-4F05-B41C-CB98E5D7F57F}" destId="{41D70273-6ABF-460D-B4AD-58AFCDD37B9B}" srcOrd="1" destOrd="0" parTransId="{DDA4EC2A-E81A-4D73-B479-BD1274369519}" sibTransId="{EF8683A9-655A-4766-81B4-ABC0789808CD}"/>
    <dgm:cxn modelId="{764B34AE-CAF6-4BA4-B3C5-D46F345A2B56}" type="presOf" srcId="{968B05DD-8117-4F05-B41C-CB98E5D7F57F}" destId="{B056CC76-7751-48B8-9B1C-3AC34D72576E}" srcOrd="0" destOrd="0" presId="urn:microsoft.com/office/officeart/2011/layout/CircleProcess"/>
    <dgm:cxn modelId="{CC5AEDBA-058C-4CA7-8424-761D1B5CD535}" type="presOf" srcId="{41D70273-6ABF-460D-B4AD-58AFCDD37B9B}" destId="{4360058B-1941-40D1-AA86-026A6781BCBA}" srcOrd="1" destOrd="0" presId="urn:microsoft.com/office/officeart/2011/layout/CircleProcess"/>
    <dgm:cxn modelId="{0EDF0DF5-5461-44B3-A949-78FAF2E3FA46}" type="presOf" srcId="{430D7532-B9DA-440D-870B-165CBFE2CB00}" destId="{30C24836-1313-4179-8201-B30083DCE509}" srcOrd="1" destOrd="0" presId="urn:microsoft.com/office/officeart/2011/layout/CircleProcess"/>
    <dgm:cxn modelId="{EA563CFB-4D81-4BBB-8F26-ED5513B3257C}" srcId="{968B05DD-8117-4F05-B41C-CB98E5D7F57F}" destId="{73F63F6C-7AE0-47AF-A733-6D9DC99D788A}" srcOrd="2" destOrd="0" parTransId="{47723054-D890-4713-9990-6B513EA69189}" sibTransId="{5D0AE0EE-F18C-4D6E-AFB2-DAF260CE71F7}"/>
    <dgm:cxn modelId="{1278D86C-C56B-4981-BB54-7B1CF35C618F}" type="presParOf" srcId="{B056CC76-7751-48B8-9B1C-3AC34D72576E}" destId="{013A8DA9-9F40-4606-A750-8AE8F8836599}" srcOrd="0" destOrd="0" presId="urn:microsoft.com/office/officeart/2011/layout/CircleProcess"/>
    <dgm:cxn modelId="{3A000053-51D3-4ED5-ACF7-C55412F3EF80}" type="presParOf" srcId="{013A8DA9-9F40-4606-A750-8AE8F8836599}" destId="{AB4F27F3-0C50-4CDF-9BC9-35A895E230C6}" srcOrd="0" destOrd="0" presId="urn:microsoft.com/office/officeart/2011/layout/CircleProcess"/>
    <dgm:cxn modelId="{21D7E203-7AF0-41DC-9B7F-437324F0600A}" type="presParOf" srcId="{B056CC76-7751-48B8-9B1C-3AC34D72576E}" destId="{3B667E96-C522-42DB-A24D-1F8C94888D8E}" srcOrd="1" destOrd="0" presId="urn:microsoft.com/office/officeart/2011/layout/CircleProcess"/>
    <dgm:cxn modelId="{B0E8FC34-CFC5-4D14-A63A-7A4FED5E16A1}" type="presParOf" srcId="{3B667E96-C522-42DB-A24D-1F8C94888D8E}" destId="{D2DB6438-2EDB-42AA-930B-B68A410419C9}" srcOrd="0" destOrd="0" presId="urn:microsoft.com/office/officeart/2011/layout/CircleProcess"/>
    <dgm:cxn modelId="{DFB89898-1B72-48EE-AA70-491B8D262DD1}" type="presParOf" srcId="{B056CC76-7751-48B8-9B1C-3AC34D72576E}" destId="{DC26127E-1F1B-40B6-A90C-AE847784C7D6}" srcOrd="2" destOrd="0" presId="urn:microsoft.com/office/officeart/2011/layout/CircleProcess"/>
    <dgm:cxn modelId="{A94FA33E-DFB8-4F84-A2E0-2F5CB89933B1}" type="presParOf" srcId="{B056CC76-7751-48B8-9B1C-3AC34D72576E}" destId="{29770A84-4FC7-4FEB-A6E6-5858DD796212}" srcOrd="3" destOrd="0" presId="urn:microsoft.com/office/officeart/2011/layout/CircleProcess"/>
    <dgm:cxn modelId="{315D1CE0-624E-41AA-BC79-174B170478A5}" type="presParOf" srcId="{29770A84-4FC7-4FEB-A6E6-5858DD796212}" destId="{F671E1C1-D46E-4A38-A964-23754F875757}" srcOrd="0" destOrd="0" presId="urn:microsoft.com/office/officeart/2011/layout/CircleProcess"/>
    <dgm:cxn modelId="{D091F920-78A2-462C-BBE1-523B3141A5F5}" type="presParOf" srcId="{B056CC76-7751-48B8-9B1C-3AC34D72576E}" destId="{2C19CAA4-50CA-4966-9848-D1E539C29D71}" srcOrd="4" destOrd="0" presId="urn:microsoft.com/office/officeart/2011/layout/CircleProcess"/>
    <dgm:cxn modelId="{68D4C832-E162-490A-8047-B8161A7CD294}" type="presParOf" srcId="{2C19CAA4-50CA-4966-9848-D1E539C29D71}" destId="{E44553BA-A5C0-4CE8-9C67-B22941A6D0D9}" srcOrd="0" destOrd="0" presId="urn:microsoft.com/office/officeart/2011/layout/CircleProcess"/>
    <dgm:cxn modelId="{93168BEC-5515-4A7B-8247-F6B54891E826}" type="presParOf" srcId="{B056CC76-7751-48B8-9B1C-3AC34D72576E}" destId="{4360058B-1941-40D1-AA86-026A6781BCBA}" srcOrd="5" destOrd="0" presId="urn:microsoft.com/office/officeart/2011/layout/CircleProcess"/>
    <dgm:cxn modelId="{1F538BD6-317E-4C5E-BA9F-C06BD8BBF248}" type="presParOf" srcId="{B056CC76-7751-48B8-9B1C-3AC34D72576E}" destId="{548C9D65-09F3-4E9C-8D45-CA5EF21B60E9}" srcOrd="6" destOrd="0" presId="urn:microsoft.com/office/officeart/2011/layout/CircleProcess"/>
    <dgm:cxn modelId="{2D4F2840-657F-40A9-B9BF-E16DFC33E6F3}" type="presParOf" srcId="{548C9D65-09F3-4E9C-8D45-CA5EF21B60E9}" destId="{F70D595D-9B53-4EA6-88CA-8340A3253FF8}" srcOrd="0" destOrd="0" presId="urn:microsoft.com/office/officeart/2011/layout/CircleProcess"/>
    <dgm:cxn modelId="{EFC5561E-E4DB-4DDD-81F4-A002C62C8739}" type="presParOf" srcId="{B056CC76-7751-48B8-9B1C-3AC34D72576E}" destId="{DCB6DD8C-C8E4-4870-B0BB-174E9655A07F}" srcOrd="7" destOrd="0" presId="urn:microsoft.com/office/officeart/2011/layout/CircleProcess"/>
    <dgm:cxn modelId="{79D29C81-4063-44D6-967F-F93FB3662EC6}" type="presParOf" srcId="{DCB6DD8C-C8E4-4870-B0BB-174E9655A07F}" destId="{D3101A1B-34A7-4E0A-911E-4D2D758A01FA}" srcOrd="0" destOrd="0" presId="urn:microsoft.com/office/officeart/2011/layout/CircleProcess"/>
    <dgm:cxn modelId="{921AE9F5-A1EF-4A03-B534-1A4040A57170}" type="presParOf" srcId="{B056CC76-7751-48B8-9B1C-3AC34D72576E}" destId="{30C24836-1313-4179-8201-B30083DCE509}"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AF994C-BEAD-4AC2-9076-7088EECEA1A3}" type="doc">
      <dgm:prSet loTypeId="urn:microsoft.com/office/officeart/2005/8/layout/bProcess2" loCatId="process" qsTypeId="urn:microsoft.com/office/officeart/2005/8/quickstyle/3d3" qsCatId="3D" csTypeId="urn:microsoft.com/office/officeart/2005/8/colors/colorful5" csCatId="colorful" phldr="1"/>
      <dgm:spPr/>
      <dgm:t>
        <a:bodyPr/>
        <a:lstStyle/>
        <a:p>
          <a:endParaRPr lang="en-US"/>
        </a:p>
      </dgm:t>
    </dgm:pt>
    <dgm:pt modelId="{A5BF2A81-B07E-45D9-8AF2-37CB5B1A2566}">
      <dgm:prSet phldrT="[Text]" custT="1"/>
      <dgm:spPr/>
      <dgm:t>
        <a:bodyPr/>
        <a:lstStyle/>
        <a:p>
          <a:r>
            <a:rPr lang="th-TH" sz="3400" b="1" dirty="0">
              <a:ln w="28575">
                <a:solidFill>
                  <a:srgbClr val="002060"/>
                </a:solidFill>
              </a:ln>
              <a:solidFill>
                <a:srgbClr val="002060"/>
              </a:solidFill>
              <a:latin typeface="TH Mali Grade 6" panose="02000506000000020004" pitchFamily="2" charset="-34"/>
              <a:cs typeface="TH Mali Grade 6" panose="02000506000000020004" pitchFamily="2" charset="-34"/>
            </a:rPr>
            <a:t>1.</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จัดทำมติที่ประชุม</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B7BACB8C-54BE-4D58-B521-280C67A1F6A5}" type="parTrans" cxnId="{C045CA33-B663-4FCF-8AE5-BC4CE89151F5}">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62CCB39E-041F-4727-9C37-4E05E1402C7B}" type="sibTrans" cxnId="{C045CA33-B663-4FCF-8AE5-BC4CE89151F5}">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4BF4EFA8-BB83-4EE9-BB3B-F8CAABB9F3A8}">
      <dgm:prSet phldrT="[Text]" custT="1"/>
      <dgm:spPr/>
      <dgm:t>
        <a:bodyPr/>
        <a:lstStyle/>
        <a:p>
          <a:r>
            <a:rPr lang="th-TH" sz="3200" b="1" dirty="0">
              <a:ln w="28575">
                <a:solidFill>
                  <a:srgbClr val="002060"/>
                </a:solidFill>
              </a:ln>
              <a:solidFill>
                <a:srgbClr val="002060"/>
              </a:solidFill>
              <a:latin typeface="TH Mali Grade 6" panose="02000506000000020004" pitchFamily="2" charset="-34"/>
              <a:cs typeface="TH Mali Grade 6" panose="02000506000000020004" pitchFamily="2" charset="-34"/>
            </a:rPr>
            <a:t>2.</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เสนอผู้บังคับบัญชาพิจารณา</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D971A583-CC24-4563-8233-3F9CC9AE758E}" type="parTrans" cxnId="{98CA029B-261F-4AC0-938A-56BECE47D549}">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5396A2ED-95A5-40DA-BBF6-DEE9D3073232}" type="sibTrans" cxnId="{98CA029B-261F-4AC0-938A-56BECE47D549}">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E7061A64-1492-4152-B618-49CDB31C4F83}">
      <dgm:prSet phldrT="[Text]" custT="1"/>
      <dgm:spPr/>
      <dgm:t>
        <a:bodyPr/>
        <a:lstStyle/>
        <a:p>
          <a:r>
            <a:rPr lang="th-TH" sz="3200" b="1" dirty="0">
              <a:ln w="28575">
                <a:solidFill>
                  <a:srgbClr val="002060"/>
                </a:solidFill>
              </a:ln>
              <a:solidFill>
                <a:srgbClr val="002060"/>
              </a:solidFill>
              <a:latin typeface="TH Mali Grade 6" panose="02000506000000020004" pitchFamily="2" charset="-34"/>
              <a:cs typeface="TH Mali Grade 6" panose="02000506000000020004" pitchFamily="2" charset="-34"/>
            </a:rPr>
            <a:t>3.</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ส่งมติให้ผู้เกี่ยวข้อง ทาง </a:t>
          </a:r>
          <a:r>
            <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e-doc</a:t>
          </a:r>
        </a:p>
      </dgm:t>
    </dgm:pt>
    <dgm:pt modelId="{14A9B4D4-BBF3-4BAA-BD7B-6A16B0E562E0}" type="parTrans" cxnId="{5024469F-7A3B-4D19-98E9-677300020217}">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18369F6E-50E9-4F4B-8B7E-F9ADA8CF2268}" type="sibTrans" cxnId="{5024469F-7A3B-4D19-98E9-677300020217}">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A553A958-D26A-4F84-9966-6EF302D0C4C0}">
      <dgm:prSet phldrT="[Text]" custT="1"/>
      <dgm:spPr/>
      <dgm:t>
        <a:bodyPr/>
        <a:lstStyle/>
        <a:p>
          <a:r>
            <a:rPr lang="th-TH" sz="3200" b="1" dirty="0">
              <a:ln w="28575">
                <a:solidFill>
                  <a:srgbClr val="002060"/>
                </a:solidFill>
              </a:ln>
              <a:solidFill>
                <a:srgbClr val="002060"/>
              </a:solidFill>
              <a:latin typeface="TH Mali Grade 6" panose="02000506000000020004" pitchFamily="2" charset="-34"/>
              <a:cs typeface="TH Mali Grade 6" panose="02000506000000020004" pitchFamily="2" charset="-34"/>
            </a:rPr>
            <a:t>4.</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จัดทำรายงานการประชุม</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1724ADA0-1677-4094-A181-18408F13523B}" type="parTrans" cxnId="{6195396A-85B4-4E8B-8F10-3A4B6FE258FE}">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B52A97FE-9796-403B-909B-1BC868C923CD}" type="sibTrans" cxnId="{6195396A-85B4-4E8B-8F10-3A4B6FE258FE}">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A04C512D-CF88-4ED2-8333-2AA73AFFFCE6}">
      <dgm:prSet phldrT="[Text]" custT="1"/>
      <dgm:spPr/>
      <dgm:t>
        <a:bodyPr/>
        <a:lstStyle/>
        <a:p>
          <a:r>
            <a:rPr lang="th-TH" sz="3200" b="1" dirty="0">
              <a:ln w="28575">
                <a:solidFill>
                  <a:srgbClr val="002060"/>
                </a:solidFill>
              </a:ln>
              <a:solidFill>
                <a:srgbClr val="002060"/>
              </a:solidFill>
              <a:latin typeface="TH Mali Grade 6" panose="02000506000000020004" pitchFamily="2" charset="-34"/>
              <a:cs typeface="TH Mali Grade 6" panose="02000506000000020004" pitchFamily="2" charset="-34"/>
            </a:rPr>
            <a:t>5.</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เผยแพร่ข้อมูลในเว็บไซต์และสื่อต่าง ๆ</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E7F70855-9CFD-4C2E-A465-76934E65F592}" type="parTrans" cxnId="{6FD105E0-A61E-4690-82F1-6A7ADFF52936}">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90B093EB-2BFB-4710-8A12-81ABE7D4BA8E}" type="sibTrans" cxnId="{6FD105E0-A61E-4690-82F1-6A7ADFF52936}">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49315439-99DF-446A-995F-0B6689F608B6}">
      <dgm:prSet phldrT="[Text]" custT="1"/>
      <dgm:spPr/>
      <dgm:t>
        <a:bodyPr/>
        <a:lstStyle/>
        <a:p>
          <a:r>
            <a:rPr lang="th-TH" sz="3200" b="1" dirty="0">
              <a:ln w="28575">
                <a:solidFill>
                  <a:srgbClr val="002060"/>
                </a:solidFill>
              </a:ln>
              <a:solidFill>
                <a:srgbClr val="002060"/>
              </a:solidFill>
              <a:latin typeface="TH Mali Grade 6" panose="02000506000000020004" pitchFamily="2" charset="-34"/>
              <a:cs typeface="TH Mali Grade 6" panose="02000506000000020004" pitchFamily="2" charset="-34"/>
            </a:rPr>
            <a:t>6.</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จัดเก็บเอกสาร</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30984A36-1F3F-41B8-BB0A-9EEFC4CA131D}" type="parTrans" cxnId="{561DA461-F059-4D2B-BD6F-653110441420}">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8498BDF1-6A1A-4482-A199-94B176C49B3D}" type="sibTrans" cxnId="{561DA461-F059-4D2B-BD6F-653110441420}">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8C2D10A4-1877-4A14-A2F6-4C25EA1154AD}">
      <dgm:prSet phldrT="[Text]" custT="1"/>
      <dgm:spPr/>
      <dgm:t>
        <a:bodyPr/>
        <a:lstStyle/>
        <a:p>
          <a:r>
            <a:rPr lang="th-TH" sz="3200" b="1" dirty="0">
              <a:ln w="28575">
                <a:solidFill>
                  <a:srgbClr val="002060"/>
                </a:solidFill>
              </a:ln>
              <a:solidFill>
                <a:srgbClr val="002060"/>
              </a:solidFill>
              <a:latin typeface="TH Mali Grade 6" panose="02000506000000020004" pitchFamily="2" charset="-34"/>
              <a:cs typeface="TH Mali Grade 6" panose="02000506000000020004" pitchFamily="2" charset="-34"/>
            </a:rPr>
            <a:t>7.</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เตรียมเอกสารชำระเงินยืม ส่งกองคลัง</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FAB18BF5-600F-49C3-978F-D04B965D8411}" type="parTrans" cxnId="{23B5075D-65AD-4A3F-A7B0-847310B427DC}">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B17581AD-A2E5-4CC9-A714-022288BD6FCA}" type="sibTrans" cxnId="{23B5075D-65AD-4A3F-A7B0-847310B427DC}">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5F7C2C4C-D5A7-45B2-8E28-05ACDA202230}">
      <dgm:prSet phldrT="[Text]" custT="1"/>
      <dgm:spPr/>
      <dgm:t>
        <a:bodyPr/>
        <a:lstStyle/>
        <a:p>
          <a:r>
            <a:rPr lang="th-TH" sz="3200" b="1" dirty="0">
              <a:ln w="12700">
                <a:solidFill>
                  <a:srgbClr val="002060"/>
                </a:solidFill>
              </a:ln>
              <a:solidFill>
                <a:srgbClr val="002060"/>
              </a:solidFill>
              <a:latin typeface="TH Mali Grade 6" panose="02000506000000020004" pitchFamily="2" charset="-34"/>
              <a:cs typeface="TH Mali Grade 6" panose="02000506000000020004" pitchFamily="2" charset="-34"/>
            </a:rPr>
            <a:t>8.</a:t>
          </a:r>
          <a:r>
            <a:rPr lang="th-TH" sz="2400" b="1" dirty="0">
              <a:ln w="12700">
                <a:solidFill>
                  <a:srgbClr val="660033"/>
                </a:solidFill>
              </a:ln>
              <a:solidFill>
                <a:srgbClr val="660033"/>
              </a:solidFill>
              <a:latin typeface="TH Mali Grade 6" panose="02000506000000020004" pitchFamily="2" charset="-34"/>
              <a:cs typeface="TH Mali Grade 6" panose="02000506000000020004" pitchFamily="2" charset="-34"/>
            </a:rPr>
            <a:t>บันทึกข้อมูลการเบิกจ่าย </a:t>
          </a:r>
          <a:endParaRPr lang="en-US" sz="2400" b="1"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C210BE71-4778-43AF-8E23-3DB90062B262}" type="parTrans" cxnId="{744A3107-C60A-498F-B7EF-D65A657E7295}">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0C7EF968-4B39-4C4A-8686-5524CBC59A57}" type="sibTrans" cxnId="{744A3107-C60A-498F-B7EF-D65A657E7295}">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93912D4D-B3B6-46D8-8EB7-77E2E9FECED3}">
      <dgm:prSet phldrT="[Text]" custT="1"/>
      <dgm:spPr>
        <a:solidFill>
          <a:srgbClr val="FF3300"/>
        </a:solidFill>
      </dgm:spPr>
      <dgm:t>
        <a:bodyPr/>
        <a:lstStyle/>
        <a:p>
          <a:r>
            <a:rPr lang="th-TH" sz="3200" b="1" dirty="0">
              <a:ln w="12700">
                <a:solidFill>
                  <a:srgbClr val="002060"/>
                </a:solidFill>
              </a:ln>
              <a:solidFill>
                <a:srgbClr val="002060"/>
              </a:solidFill>
              <a:latin typeface="TH Mali Grade 6" panose="02000506000000020004" pitchFamily="2" charset="-34"/>
              <a:cs typeface="TH Mali Grade 6" panose="02000506000000020004" pitchFamily="2" charset="-34"/>
            </a:rPr>
            <a:t>9.</a:t>
          </a:r>
          <a:r>
            <a:rPr lang="th-TH" sz="2400" b="1" dirty="0">
              <a:ln w="12700">
                <a:solidFill>
                  <a:schemeClr val="tx1"/>
                </a:solidFill>
              </a:ln>
              <a:solidFill>
                <a:schemeClr val="tx1"/>
              </a:solidFill>
              <a:latin typeface="TH Mali Grade 6" panose="02000506000000020004" pitchFamily="2" charset="-34"/>
              <a:cs typeface="TH Mali Grade 6" panose="02000506000000020004" pitchFamily="2" charset="-34"/>
            </a:rPr>
            <a:t>สรุปผลการดำเนินงานตลอดทั้งปี</a:t>
          </a:r>
          <a:endParaRPr lang="en-US" sz="2400" b="1" dirty="0">
            <a:ln w="12700">
              <a:solidFill>
                <a:schemeClr val="tx1"/>
              </a:solidFill>
            </a:ln>
            <a:solidFill>
              <a:schemeClr val="tx1"/>
            </a:solidFill>
            <a:latin typeface="TH Mali Grade 6" panose="02000506000000020004" pitchFamily="2" charset="-34"/>
            <a:cs typeface="TH Mali Grade 6" panose="02000506000000020004" pitchFamily="2" charset="-34"/>
          </a:endParaRPr>
        </a:p>
      </dgm:t>
    </dgm:pt>
    <dgm:pt modelId="{B1DC67AA-C898-4E3C-AD08-B2EDE1DD598A}" type="parTrans" cxnId="{E260B5B2-6786-4798-8363-D3DF573D14CF}">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6DAEAE40-E3C8-420C-BCAA-36F6EFF9A1BB}" type="sibTrans" cxnId="{E260B5B2-6786-4798-8363-D3DF573D14CF}">
      <dgm:prSet/>
      <dgm:spPr/>
      <dgm:t>
        <a:bodyPr/>
        <a:lstStyle/>
        <a:p>
          <a:endParaRPr lang="en-US" sz="2400" b="1">
            <a:ln w="12700">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EC10F335-5B96-44B0-B6B5-9F7F10C44077}" type="pres">
      <dgm:prSet presAssocID="{43AF994C-BEAD-4AC2-9076-7088EECEA1A3}" presName="diagram" presStyleCnt="0">
        <dgm:presLayoutVars>
          <dgm:dir/>
          <dgm:resizeHandles/>
        </dgm:presLayoutVars>
      </dgm:prSet>
      <dgm:spPr/>
    </dgm:pt>
    <dgm:pt modelId="{8122D3DB-9053-40AE-B4BD-6071CEEDBA16}" type="pres">
      <dgm:prSet presAssocID="{A5BF2A81-B07E-45D9-8AF2-37CB5B1A2566}" presName="firstNode" presStyleLbl="node1" presStyleIdx="0" presStyleCnt="9">
        <dgm:presLayoutVars>
          <dgm:bulletEnabled val="1"/>
        </dgm:presLayoutVars>
      </dgm:prSet>
      <dgm:spPr/>
    </dgm:pt>
    <dgm:pt modelId="{712A5FB2-3EF1-40CA-99B3-0561108D1EB2}" type="pres">
      <dgm:prSet presAssocID="{62CCB39E-041F-4727-9C37-4E05E1402C7B}" presName="sibTrans" presStyleLbl="sibTrans2D1" presStyleIdx="0" presStyleCnt="8"/>
      <dgm:spPr/>
    </dgm:pt>
    <dgm:pt modelId="{22E15C3D-A9E6-4B4F-9A21-B350BAD3BC02}" type="pres">
      <dgm:prSet presAssocID="{4BF4EFA8-BB83-4EE9-BB3B-F8CAABB9F3A8}" presName="middleNode" presStyleCnt="0"/>
      <dgm:spPr/>
    </dgm:pt>
    <dgm:pt modelId="{EF6BD415-3BA6-4B9F-9E77-0111B6FAFE39}" type="pres">
      <dgm:prSet presAssocID="{4BF4EFA8-BB83-4EE9-BB3B-F8CAABB9F3A8}" presName="padding" presStyleLbl="node1" presStyleIdx="0" presStyleCnt="9"/>
      <dgm:spPr/>
    </dgm:pt>
    <dgm:pt modelId="{433D19DC-A442-4E02-8FEC-287E8E2E4095}" type="pres">
      <dgm:prSet presAssocID="{4BF4EFA8-BB83-4EE9-BB3B-F8CAABB9F3A8}" presName="shape" presStyleLbl="node1" presStyleIdx="1" presStyleCnt="9" custScaleX="155522" custScaleY="155522">
        <dgm:presLayoutVars>
          <dgm:bulletEnabled val="1"/>
        </dgm:presLayoutVars>
      </dgm:prSet>
      <dgm:spPr/>
    </dgm:pt>
    <dgm:pt modelId="{C85D1276-2557-4637-9B0E-8AFE4F38B9AA}" type="pres">
      <dgm:prSet presAssocID="{5396A2ED-95A5-40DA-BBF6-DEE9D3073232}" presName="sibTrans" presStyleLbl="sibTrans2D1" presStyleIdx="1" presStyleCnt="8"/>
      <dgm:spPr/>
    </dgm:pt>
    <dgm:pt modelId="{12F56535-FD96-40DD-9385-CE61B4AAC431}" type="pres">
      <dgm:prSet presAssocID="{E7061A64-1492-4152-B618-49CDB31C4F83}" presName="middleNode" presStyleCnt="0"/>
      <dgm:spPr/>
    </dgm:pt>
    <dgm:pt modelId="{85787228-9728-4160-8D97-6BAE16829500}" type="pres">
      <dgm:prSet presAssocID="{E7061A64-1492-4152-B618-49CDB31C4F83}" presName="padding" presStyleLbl="node1" presStyleIdx="1" presStyleCnt="9"/>
      <dgm:spPr/>
    </dgm:pt>
    <dgm:pt modelId="{462507CF-F758-4349-BC67-C0023034C065}" type="pres">
      <dgm:prSet presAssocID="{E7061A64-1492-4152-B618-49CDB31C4F83}" presName="shape" presStyleLbl="node1" presStyleIdx="2" presStyleCnt="9" custScaleX="162244" custScaleY="162244">
        <dgm:presLayoutVars>
          <dgm:bulletEnabled val="1"/>
        </dgm:presLayoutVars>
      </dgm:prSet>
      <dgm:spPr/>
    </dgm:pt>
    <dgm:pt modelId="{F5BB4979-3E3B-4BF5-B67C-EDA11E91D40E}" type="pres">
      <dgm:prSet presAssocID="{18369F6E-50E9-4F4B-8B7E-F9ADA8CF2268}" presName="sibTrans" presStyleLbl="sibTrans2D1" presStyleIdx="2" presStyleCnt="8"/>
      <dgm:spPr/>
    </dgm:pt>
    <dgm:pt modelId="{360BAEFF-746E-4F1C-92FC-854BE4B7CF6C}" type="pres">
      <dgm:prSet presAssocID="{A553A958-D26A-4F84-9966-6EF302D0C4C0}" presName="middleNode" presStyleCnt="0"/>
      <dgm:spPr/>
    </dgm:pt>
    <dgm:pt modelId="{A3C16F2F-F9DA-4D33-9065-8AA0E7AB4F3C}" type="pres">
      <dgm:prSet presAssocID="{A553A958-D26A-4F84-9966-6EF302D0C4C0}" presName="padding" presStyleLbl="node1" presStyleIdx="2" presStyleCnt="9"/>
      <dgm:spPr/>
    </dgm:pt>
    <dgm:pt modelId="{B40CAB10-7872-4900-90CE-9CA136C34FA1}" type="pres">
      <dgm:prSet presAssocID="{A553A958-D26A-4F84-9966-6EF302D0C4C0}" presName="shape" presStyleLbl="node1" presStyleIdx="3" presStyleCnt="9" custScaleX="144475" custScaleY="144475">
        <dgm:presLayoutVars>
          <dgm:bulletEnabled val="1"/>
        </dgm:presLayoutVars>
      </dgm:prSet>
      <dgm:spPr/>
    </dgm:pt>
    <dgm:pt modelId="{ED39842E-39E8-4D87-A265-88CC511F7A94}" type="pres">
      <dgm:prSet presAssocID="{B52A97FE-9796-403B-909B-1BC868C923CD}" presName="sibTrans" presStyleLbl="sibTrans2D1" presStyleIdx="3" presStyleCnt="8"/>
      <dgm:spPr/>
    </dgm:pt>
    <dgm:pt modelId="{9AFB58B1-AE1F-470C-9221-49B6864225B5}" type="pres">
      <dgm:prSet presAssocID="{A04C512D-CF88-4ED2-8333-2AA73AFFFCE6}" presName="middleNode" presStyleCnt="0"/>
      <dgm:spPr/>
    </dgm:pt>
    <dgm:pt modelId="{EC16D9C7-C28A-40F3-AAC6-7739E260E67B}" type="pres">
      <dgm:prSet presAssocID="{A04C512D-CF88-4ED2-8333-2AA73AFFFCE6}" presName="padding" presStyleLbl="node1" presStyleIdx="3" presStyleCnt="9"/>
      <dgm:spPr/>
    </dgm:pt>
    <dgm:pt modelId="{C594BEB5-0196-47F4-99D1-C2409F2824E5}" type="pres">
      <dgm:prSet presAssocID="{A04C512D-CF88-4ED2-8333-2AA73AFFFCE6}" presName="shape" presStyleLbl="node1" presStyleIdx="4" presStyleCnt="9" custScaleX="153314" custScaleY="144474">
        <dgm:presLayoutVars>
          <dgm:bulletEnabled val="1"/>
        </dgm:presLayoutVars>
      </dgm:prSet>
      <dgm:spPr/>
    </dgm:pt>
    <dgm:pt modelId="{3961E367-8BDD-4FF4-BC2A-C3BDFF7F0769}" type="pres">
      <dgm:prSet presAssocID="{90B093EB-2BFB-4710-8A12-81ABE7D4BA8E}" presName="sibTrans" presStyleLbl="sibTrans2D1" presStyleIdx="4" presStyleCnt="8"/>
      <dgm:spPr/>
    </dgm:pt>
    <dgm:pt modelId="{89373891-C58A-4565-A914-620B6410FD8A}" type="pres">
      <dgm:prSet presAssocID="{49315439-99DF-446A-995F-0B6689F608B6}" presName="middleNode" presStyleCnt="0"/>
      <dgm:spPr/>
    </dgm:pt>
    <dgm:pt modelId="{9A298792-872A-4941-9C54-58B54F411BE9}" type="pres">
      <dgm:prSet presAssocID="{49315439-99DF-446A-995F-0B6689F608B6}" presName="padding" presStyleLbl="node1" presStyleIdx="4" presStyleCnt="9"/>
      <dgm:spPr/>
    </dgm:pt>
    <dgm:pt modelId="{1FB19405-0051-4BD7-8970-42C7FF7FC760}" type="pres">
      <dgm:prSet presAssocID="{49315439-99DF-446A-995F-0B6689F608B6}" presName="shape" presStyleLbl="node1" presStyleIdx="5" presStyleCnt="9" custScaleX="144731" custScaleY="140333">
        <dgm:presLayoutVars>
          <dgm:bulletEnabled val="1"/>
        </dgm:presLayoutVars>
      </dgm:prSet>
      <dgm:spPr/>
    </dgm:pt>
    <dgm:pt modelId="{8AA6993A-0EF2-4C50-98EC-CCAECE5A206F}" type="pres">
      <dgm:prSet presAssocID="{8498BDF1-6A1A-4482-A199-94B176C49B3D}" presName="sibTrans" presStyleLbl="sibTrans2D1" presStyleIdx="5" presStyleCnt="8"/>
      <dgm:spPr/>
    </dgm:pt>
    <dgm:pt modelId="{8F91573B-77DB-4319-B127-D0AB24F1A931}" type="pres">
      <dgm:prSet presAssocID="{8C2D10A4-1877-4A14-A2F6-4C25EA1154AD}" presName="middleNode" presStyleCnt="0"/>
      <dgm:spPr/>
    </dgm:pt>
    <dgm:pt modelId="{40D1EA43-003D-447C-8FEA-0517180D6B93}" type="pres">
      <dgm:prSet presAssocID="{8C2D10A4-1877-4A14-A2F6-4C25EA1154AD}" presName="padding" presStyleLbl="node1" presStyleIdx="5" presStyleCnt="9"/>
      <dgm:spPr/>
    </dgm:pt>
    <dgm:pt modelId="{32266F99-AA93-4A16-8FFA-3159A137FF26}" type="pres">
      <dgm:prSet presAssocID="{8C2D10A4-1877-4A14-A2F6-4C25EA1154AD}" presName="shape" presStyleLbl="node1" presStyleIdx="6" presStyleCnt="9" custScaleX="152893" custScaleY="152893">
        <dgm:presLayoutVars>
          <dgm:bulletEnabled val="1"/>
        </dgm:presLayoutVars>
      </dgm:prSet>
      <dgm:spPr/>
    </dgm:pt>
    <dgm:pt modelId="{8CBCA152-B945-445B-8CAB-29BEC95FE4BD}" type="pres">
      <dgm:prSet presAssocID="{B17581AD-A2E5-4CC9-A714-022288BD6FCA}" presName="sibTrans" presStyleLbl="sibTrans2D1" presStyleIdx="6" presStyleCnt="8"/>
      <dgm:spPr/>
    </dgm:pt>
    <dgm:pt modelId="{D2A31B2F-44F5-4163-A737-CA67D607595D}" type="pres">
      <dgm:prSet presAssocID="{5F7C2C4C-D5A7-45B2-8E28-05ACDA202230}" presName="middleNode" presStyleCnt="0"/>
      <dgm:spPr/>
    </dgm:pt>
    <dgm:pt modelId="{8E7003CA-84A4-4E65-A062-2DF35B6573CF}" type="pres">
      <dgm:prSet presAssocID="{5F7C2C4C-D5A7-45B2-8E28-05ACDA202230}" presName="padding" presStyleLbl="node1" presStyleIdx="6" presStyleCnt="9"/>
      <dgm:spPr/>
    </dgm:pt>
    <dgm:pt modelId="{0BBABA99-1435-43F3-9FC9-83E2889435D5}" type="pres">
      <dgm:prSet presAssocID="{5F7C2C4C-D5A7-45B2-8E28-05ACDA202230}" presName="shape" presStyleLbl="node1" presStyleIdx="7" presStyleCnt="9" custScaleX="132434" custScaleY="134445">
        <dgm:presLayoutVars>
          <dgm:bulletEnabled val="1"/>
        </dgm:presLayoutVars>
      </dgm:prSet>
      <dgm:spPr/>
    </dgm:pt>
    <dgm:pt modelId="{19F2DC7A-79BD-4B5B-AABE-D42FCB43949D}" type="pres">
      <dgm:prSet presAssocID="{0C7EF968-4B39-4C4A-8686-5524CBC59A57}" presName="sibTrans" presStyleLbl="sibTrans2D1" presStyleIdx="7" presStyleCnt="8"/>
      <dgm:spPr/>
    </dgm:pt>
    <dgm:pt modelId="{CA566779-97DE-4B2F-9E9C-1F2D2B355287}" type="pres">
      <dgm:prSet presAssocID="{93912D4D-B3B6-46D8-8EB7-77E2E9FECED3}" presName="lastNode" presStyleLbl="node1" presStyleIdx="8" presStyleCnt="9" custScaleX="115304" custLinFactNeighborX="-7920">
        <dgm:presLayoutVars>
          <dgm:bulletEnabled val="1"/>
        </dgm:presLayoutVars>
      </dgm:prSet>
      <dgm:spPr/>
    </dgm:pt>
  </dgm:ptLst>
  <dgm:cxnLst>
    <dgm:cxn modelId="{9EE6AB00-00CF-4A46-BB74-F1E44283F1E2}" type="presOf" srcId="{A553A958-D26A-4F84-9966-6EF302D0C4C0}" destId="{B40CAB10-7872-4900-90CE-9CA136C34FA1}" srcOrd="0" destOrd="0" presId="urn:microsoft.com/office/officeart/2005/8/layout/bProcess2"/>
    <dgm:cxn modelId="{AAE35802-1AF7-4B0C-A2CC-C4739980454C}" type="presOf" srcId="{90B093EB-2BFB-4710-8A12-81ABE7D4BA8E}" destId="{3961E367-8BDD-4FF4-BC2A-C3BDFF7F0769}" srcOrd="0" destOrd="0" presId="urn:microsoft.com/office/officeart/2005/8/layout/bProcess2"/>
    <dgm:cxn modelId="{744A3107-C60A-498F-B7EF-D65A657E7295}" srcId="{43AF994C-BEAD-4AC2-9076-7088EECEA1A3}" destId="{5F7C2C4C-D5A7-45B2-8E28-05ACDA202230}" srcOrd="7" destOrd="0" parTransId="{C210BE71-4778-43AF-8E23-3DB90062B262}" sibTransId="{0C7EF968-4B39-4C4A-8686-5524CBC59A57}"/>
    <dgm:cxn modelId="{6E374C08-FB64-4A63-BAF4-1A7B6C4A80E9}" type="presOf" srcId="{43AF994C-BEAD-4AC2-9076-7088EECEA1A3}" destId="{EC10F335-5B96-44B0-B6B5-9F7F10C44077}" srcOrd="0" destOrd="0" presId="urn:microsoft.com/office/officeart/2005/8/layout/bProcess2"/>
    <dgm:cxn modelId="{E04D920F-8069-4F8B-8A02-A7D9AF79FC70}" type="presOf" srcId="{8C2D10A4-1877-4A14-A2F6-4C25EA1154AD}" destId="{32266F99-AA93-4A16-8FFA-3159A137FF26}" srcOrd="0" destOrd="0" presId="urn:microsoft.com/office/officeart/2005/8/layout/bProcess2"/>
    <dgm:cxn modelId="{41D6AD10-FBC3-4EFA-9FCF-E156122E3CC1}" type="presOf" srcId="{5F7C2C4C-D5A7-45B2-8E28-05ACDA202230}" destId="{0BBABA99-1435-43F3-9FC9-83E2889435D5}" srcOrd="0" destOrd="0" presId="urn:microsoft.com/office/officeart/2005/8/layout/bProcess2"/>
    <dgm:cxn modelId="{9C1BDF13-FCB4-4E81-891C-C29D9D974D7A}" type="presOf" srcId="{B52A97FE-9796-403B-909B-1BC868C923CD}" destId="{ED39842E-39E8-4D87-A265-88CC511F7A94}" srcOrd="0" destOrd="0" presId="urn:microsoft.com/office/officeart/2005/8/layout/bProcess2"/>
    <dgm:cxn modelId="{ADCF8C2D-AFF9-41CF-8435-F371BFAD9FDD}" type="presOf" srcId="{A5BF2A81-B07E-45D9-8AF2-37CB5B1A2566}" destId="{8122D3DB-9053-40AE-B4BD-6071CEEDBA16}" srcOrd="0" destOrd="0" presId="urn:microsoft.com/office/officeart/2005/8/layout/bProcess2"/>
    <dgm:cxn modelId="{C045CA33-B663-4FCF-8AE5-BC4CE89151F5}" srcId="{43AF994C-BEAD-4AC2-9076-7088EECEA1A3}" destId="{A5BF2A81-B07E-45D9-8AF2-37CB5B1A2566}" srcOrd="0" destOrd="0" parTransId="{B7BACB8C-54BE-4D58-B521-280C67A1F6A5}" sibTransId="{62CCB39E-041F-4727-9C37-4E05E1402C7B}"/>
    <dgm:cxn modelId="{23B5075D-65AD-4A3F-A7B0-847310B427DC}" srcId="{43AF994C-BEAD-4AC2-9076-7088EECEA1A3}" destId="{8C2D10A4-1877-4A14-A2F6-4C25EA1154AD}" srcOrd="6" destOrd="0" parTransId="{FAB18BF5-600F-49C3-978F-D04B965D8411}" sibTransId="{B17581AD-A2E5-4CC9-A714-022288BD6FCA}"/>
    <dgm:cxn modelId="{561DA461-F059-4D2B-BD6F-653110441420}" srcId="{43AF994C-BEAD-4AC2-9076-7088EECEA1A3}" destId="{49315439-99DF-446A-995F-0B6689F608B6}" srcOrd="5" destOrd="0" parTransId="{30984A36-1F3F-41B8-BB0A-9EEFC4CA131D}" sibTransId="{8498BDF1-6A1A-4482-A199-94B176C49B3D}"/>
    <dgm:cxn modelId="{6195396A-85B4-4E8B-8F10-3A4B6FE258FE}" srcId="{43AF994C-BEAD-4AC2-9076-7088EECEA1A3}" destId="{A553A958-D26A-4F84-9966-6EF302D0C4C0}" srcOrd="3" destOrd="0" parTransId="{1724ADA0-1677-4094-A181-18408F13523B}" sibTransId="{B52A97FE-9796-403B-909B-1BC868C923CD}"/>
    <dgm:cxn modelId="{5F610350-55DC-4A91-9450-31171860D88B}" type="presOf" srcId="{E7061A64-1492-4152-B618-49CDB31C4F83}" destId="{462507CF-F758-4349-BC67-C0023034C065}" srcOrd="0" destOrd="0" presId="urn:microsoft.com/office/officeart/2005/8/layout/bProcess2"/>
    <dgm:cxn modelId="{90C6D651-C072-4F61-88A7-084EC00E1E63}" type="presOf" srcId="{49315439-99DF-446A-995F-0B6689F608B6}" destId="{1FB19405-0051-4BD7-8970-42C7FF7FC760}" srcOrd="0" destOrd="0" presId="urn:microsoft.com/office/officeart/2005/8/layout/bProcess2"/>
    <dgm:cxn modelId="{94A6B054-3DF6-4755-B5C0-B3C527B70C44}" type="presOf" srcId="{B17581AD-A2E5-4CC9-A714-022288BD6FCA}" destId="{8CBCA152-B945-445B-8CAB-29BEC95FE4BD}" srcOrd="0" destOrd="0" presId="urn:microsoft.com/office/officeart/2005/8/layout/bProcess2"/>
    <dgm:cxn modelId="{1EB83C8E-29D7-42C9-AE80-8CD9548283F8}" type="presOf" srcId="{62CCB39E-041F-4727-9C37-4E05E1402C7B}" destId="{712A5FB2-3EF1-40CA-99B3-0561108D1EB2}" srcOrd="0" destOrd="0" presId="urn:microsoft.com/office/officeart/2005/8/layout/bProcess2"/>
    <dgm:cxn modelId="{98CA029B-261F-4AC0-938A-56BECE47D549}" srcId="{43AF994C-BEAD-4AC2-9076-7088EECEA1A3}" destId="{4BF4EFA8-BB83-4EE9-BB3B-F8CAABB9F3A8}" srcOrd="1" destOrd="0" parTransId="{D971A583-CC24-4563-8233-3F9CC9AE758E}" sibTransId="{5396A2ED-95A5-40DA-BBF6-DEE9D3073232}"/>
    <dgm:cxn modelId="{5024469F-7A3B-4D19-98E9-677300020217}" srcId="{43AF994C-BEAD-4AC2-9076-7088EECEA1A3}" destId="{E7061A64-1492-4152-B618-49CDB31C4F83}" srcOrd="2" destOrd="0" parTransId="{14A9B4D4-BBF3-4BAA-BD7B-6A16B0E562E0}" sibTransId="{18369F6E-50E9-4F4B-8B7E-F9ADA8CF2268}"/>
    <dgm:cxn modelId="{5A1476AE-7607-4501-A46B-15DAA40892AC}" type="presOf" srcId="{18369F6E-50E9-4F4B-8B7E-F9ADA8CF2268}" destId="{F5BB4979-3E3B-4BF5-B67C-EDA11E91D40E}" srcOrd="0" destOrd="0" presId="urn:microsoft.com/office/officeart/2005/8/layout/bProcess2"/>
    <dgm:cxn modelId="{E260B5B2-6786-4798-8363-D3DF573D14CF}" srcId="{43AF994C-BEAD-4AC2-9076-7088EECEA1A3}" destId="{93912D4D-B3B6-46D8-8EB7-77E2E9FECED3}" srcOrd="8" destOrd="0" parTransId="{B1DC67AA-C898-4E3C-AD08-B2EDE1DD598A}" sibTransId="{6DAEAE40-E3C8-420C-BCAA-36F6EFF9A1BB}"/>
    <dgm:cxn modelId="{F56429B5-3219-4BC0-8FAE-B55C3507E8D9}" type="presOf" srcId="{4BF4EFA8-BB83-4EE9-BB3B-F8CAABB9F3A8}" destId="{433D19DC-A442-4E02-8FEC-287E8E2E4095}" srcOrd="0" destOrd="0" presId="urn:microsoft.com/office/officeart/2005/8/layout/bProcess2"/>
    <dgm:cxn modelId="{AD2C75C1-BDD6-41CD-A89B-5D69A4AA79F7}" type="presOf" srcId="{0C7EF968-4B39-4C4A-8686-5524CBC59A57}" destId="{19F2DC7A-79BD-4B5B-AABE-D42FCB43949D}" srcOrd="0" destOrd="0" presId="urn:microsoft.com/office/officeart/2005/8/layout/bProcess2"/>
    <dgm:cxn modelId="{9C7B8CCF-0283-4EF5-908D-0BA4F88FEA0A}" type="presOf" srcId="{93912D4D-B3B6-46D8-8EB7-77E2E9FECED3}" destId="{CA566779-97DE-4B2F-9E9C-1F2D2B355287}" srcOrd="0" destOrd="0" presId="urn:microsoft.com/office/officeart/2005/8/layout/bProcess2"/>
    <dgm:cxn modelId="{6FD105E0-A61E-4690-82F1-6A7ADFF52936}" srcId="{43AF994C-BEAD-4AC2-9076-7088EECEA1A3}" destId="{A04C512D-CF88-4ED2-8333-2AA73AFFFCE6}" srcOrd="4" destOrd="0" parTransId="{E7F70855-9CFD-4C2E-A465-76934E65F592}" sibTransId="{90B093EB-2BFB-4710-8A12-81ABE7D4BA8E}"/>
    <dgm:cxn modelId="{725D19FB-FC9A-4E4E-9558-30E8B835AB13}" type="presOf" srcId="{8498BDF1-6A1A-4482-A199-94B176C49B3D}" destId="{8AA6993A-0EF2-4C50-98EC-CCAECE5A206F}" srcOrd="0" destOrd="0" presId="urn:microsoft.com/office/officeart/2005/8/layout/bProcess2"/>
    <dgm:cxn modelId="{EF9157FC-73FD-4604-A0A5-D2CEE3DB7174}" type="presOf" srcId="{A04C512D-CF88-4ED2-8333-2AA73AFFFCE6}" destId="{C594BEB5-0196-47F4-99D1-C2409F2824E5}" srcOrd="0" destOrd="0" presId="urn:microsoft.com/office/officeart/2005/8/layout/bProcess2"/>
    <dgm:cxn modelId="{39F81BFF-3E77-404F-8B7A-5BE0EB807A75}" type="presOf" srcId="{5396A2ED-95A5-40DA-BBF6-DEE9D3073232}" destId="{C85D1276-2557-4637-9B0E-8AFE4F38B9AA}" srcOrd="0" destOrd="0" presId="urn:microsoft.com/office/officeart/2005/8/layout/bProcess2"/>
    <dgm:cxn modelId="{96FD6656-861D-4BFB-AB97-DB65DF4321E0}" type="presParOf" srcId="{EC10F335-5B96-44B0-B6B5-9F7F10C44077}" destId="{8122D3DB-9053-40AE-B4BD-6071CEEDBA16}" srcOrd="0" destOrd="0" presId="urn:microsoft.com/office/officeart/2005/8/layout/bProcess2"/>
    <dgm:cxn modelId="{69577B1F-2BCC-42BD-8BA7-0ADAC0C18766}" type="presParOf" srcId="{EC10F335-5B96-44B0-B6B5-9F7F10C44077}" destId="{712A5FB2-3EF1-40CA-99B3-0561108D1EB2}" srcOrd="1" destOrd="0" presId="urn:microsoft.com/office/officeart/2005/8/layout/bProcess2"/>
    <dgm:cxn modelId="{DF628A6F-4DC5-415D-B31E-A8462DEF586B}" type="presParOf" srcId="{EC10F335-5B96-44B0-B6B5-9F7F10C44077}" destId="{22E15C3D-A9E6-4B4F-9A21-B350BAD3BC02}" srcOrd="2" destOrd="0" presId="urn:microsoft.com/office/officeart/2005/8/layout/bProcess2"/>
    <dgm:cxn modelId="{87E83BBE-D79A-466C-9236-F2200C035B71}" type="presParOf" srcId="{22E15C3D-A9E6-4B4F-9A21-B350BAD3BC02}" destId="{EF6BD415-3BA6-4B9F-9E77-0111B6FAFE39}" srcOrd="0" destOrd="0" presId="urn:microsoft.com/office/officeart/2005/8/layout/bProcess2"/>
    <dgm:cxn modelId="{DCD293C1-9B8F-47CA-A6F9-0CCE2881391B}" type="presParOf" srcId="{22E15C3D-A9E6-4B4F-9A21-B350BAD3BC02}" destId="{433D19DC-A442-4E02-8FEC-287E8E2E4095}" srcOrd="1" destOrd="0" presId="urn:microsoft.com/office/officeart/2005/8/layout/bProcess2"/>
    <dgm:cxn modelId="{98F2534C-D156-4BEF-B797-050A1B10CA18}" type="presParOf" srcId="{EC10F335-5B96-44B0-B6B5-9F7F10C44077}" destId="{C85D1276-2557-4637-9B0E-8AFE4F38B9AA}" srcOrd="3" destOrd="0" presId="urn:microsoft.com/office/officeart/2005/8/layout/bProcess2"/>
    <dgm:cxn modelId="{BCA84D84-543B-4C3B-96B4-034E010EB8ED}" type="presParOf" srcId="{EC10F335-5B96-44B0-B6B5-9F7F10C44077}" destId="{12F56535-FD96-40DD-9385-CE61B4AAC431}" srcOrd="4" destOrd="0" presId="urn:microsoft.com/office/officeart/2005/8/layout/bProcess2"/>
    <dgm:cxn modelId="{F400D16C-E11F-4B49-9BC1-8D614433F0EF}" type="presParOf" srcId="{12F56535-FD96-40DD-9385-CE61B4AAC431}" destId="{85787228-9728-4160-8D97-6BAE16829500}" srcOrd="0" destOrd="0" presId="urn:microsoft.com/office/officeart/2005/8/layout/bProcess2"/>
    <dgm:cxn modelId="{5B792CFD-1C97-4BDF-9AC5-16BCE466479F}" type="presParOf" srcId="{12F56535-FD96-40DD-9385-CE61B4AAC431}" destId="{462507CF-F758-4349-BC67-C0023034C065}" srcOrd="1" destOrd="0" presId="urn:microsoft.com/office/officeart/2005/8/layout/bProcess2"/>
    <dgm:cxn modelId="{F47B4D46-541F-4727-AAEA-567B588AD084}" type="presParOf" srcId="{EC10F335-5B96-44B0-B6B5-9F7F10C44077}" destId="{F5BB4979-3E3B-4BF5-B67C-EDA11E91D40E}" srcOrd="5" destOrd="0" presId="urn:microsoft.com/office/officeart/2005/8/layout/bProcess2"/>
    <dgm:cxn modelId="{B7D67E19-A885-4A37-8F85-178A6B27BCC2}" type="presParOf" srcId="{EC10F335-5B96-44B0-B6B5-9F7F10C44077}" destId="{360BAEFF-746E-4F1C-92FC-854BE4B7CF6C}" srcOrd="6" destOrd="0" presId="urn:microsoft.com/office/officeart/2005/8/layout/bProcess2"/>
    <dgm:cxn modelId="{81E6423C-6C83-4362-BDED-82B642D8DC97}" type="presParOf" srcId="{360BAEFF-746E-4F1C-92FC-854BE4B7CF6C}" destId="{A3C16F2F-F9DA-4D33-9065-8AA0E7AB4F3C}" srcOrd="0" destOrd="0" presId="urn:microsoft.com/office/officeart/2005/8/layout/bProcess2"/>
    <dgm:cxn modelId="{FF50736D-392B-490B-8C5A-8B186FF4BF41}" type="presParOf" srcId="{360BAEFF-746E-4F1C-92FC-854BE4B7CF6C}" destId="{B40CAB10-7872-4900-90CE-9CA136C34FA1}" srcOrd="1" destOrd="0" presId="urn:microsoft.com/office/officeart/2005/8/layout/bProcess2"/>
    <dgm:cxn modelId="{707961C4-3033-4881-B4D4-750752ADA518}" type="presParOf" srcId="{EC10F335-5B96-44B0-B6B5-9F7F10C44077}" destId="{ED39842E-39E8-4D87-A265-88CC511F7A94}" srcOrd="7" destOrd="0" presId="urn:microsoft.com/office/officeart/2005/8/layout/bProcess2"/>
    <dgm:cxn modelId="{ADD78FBE-829E-4C55-BA5A-E73238FE4EA0}" type="presParOf" srcId="{EC10F335-5B96-44B0-B6B5-9F7F10C44077}" destId="{9AFB58B1-AE1F-470C-9221-49B6864225B5}" srcOrd="8" destOrd="0" presId="urn:microsoft.com/office/officeart/2005/8/layout/bProcess2"/>
    <dgm:cxn modelId="{60E61BD3-2168-46CF-834D-5818D15CA5E6}" type="presParOf" srcId="{9AFB58B1-AE1F-470C-9221-49B6864225B5}" destId="{EC16D9C7-C28A-40F3-AAC6-7739E260E67B}" srcOrd="0" destOrd="0" presId="urn:microsoft.com/office/officeart/2005/8/layout/bProcess2"/>
    <dgm:cxn modelId="{D9C84480-E2FC-46F6-BD59-076EEA7E351C}" type="presParOf" srcId="{9AFB58B1-AE1F-470C-9221-49B6864225B5}" destId="{C594BEB5-0196-47F4-99D1-C2409F2824E5}" srcOrd="1" destOrd="0" presId="urn:microsoft.com/office/officeart/2005/8/layout/bProcess2"/>
    <dgm:cxn modelId="{7374C3CF-6B4D-498C-AED7-ED713297FE73}" type="presParOf" srcId="{EC10F335-5B96-44B0-B6B5-9F7F10C44077}" destId="{3961E367-8BDD-4FF4-BC2A-C3BDFF7F0769}" srcOrd="9" destOrd="0" presId="urn:microsoft.com/office/officeart/2005/8/layout/bProcess2"/>
    <dgm:cxn modelId="{49060EFE-0377-45BA-8E6A-C1C3B952E489}" type="presParOf" srcId="{EC10F335-5B96-44B0-B6B5-9F7F10C44077}" destId="{89373891-C58A-4565-A914-620B6410FD8A}" srcOrd="10" destOrd="0" presId="urn:microsoft.com/office/officeart/2005/8/layout/bProcess2"/>
    <dgm:cxn modelId="{3FF0C4A0-F2B6-4329-8533-C412B3401C53}" type="presParOf" srcId="{89373891-C58A-4565-A914-620B6410FD8A}" destId="{9A298792-872A-4941-9C54-58B54F411BE9}" srcOrd="0" destOrd="0" presId="urn:microsoft.com/office/officeart/2005/8/layout/bProcess2"/>
    <dgm:cxn modelId="{F8D2C46C-E43D-4825-9D18-EA7D3211A796}" type="presParOf" srcId="{89373891-C58A-4565-A914-620B6410FD8A}" destId="{1FB19405-0051-4BD7-8970-42C7FF7FC760}" srcOrd="1" destOrd="0" presId="urn:microsoft.com/office/officeart/2005/8/layout/bProcess2"/>
    <dgm:cxn modelId="{90F4FF08-5459-4DBB-813B-0FD5EF3FE187}" type="presParOf" srcId="{EC10F335-5B96-44B0-B6B5-9F7F10C44077}" destId="{8AA6993A-0EF2-4C50-98EC-CCAECE5A206F}" srcOrd="11" destOrd="0" presId="urn:microsoft.com/office/officeart/2005/8/layout/bProcess2"/>
    <dgm:cxn modelId="{781CE4A2-3C02-41B7-AD29-92AC5473C9CA}" type="presParOf" srcId="{EC10F335-5B96-44B0-B6B5-9F7F10C44077}" destId="{8F91573B-77DB-4319-B127-D0AB24F1A931}" srcOrd="12" destOrd="0" presId="urn:microsoft.com/office/officeart/2005/8/layout/bProcess2"/>
    <dgm:cxn modelId="{67A4D87C-77FF-4FB7-8885-6EC502430830}" type="presParOf" srcId="{8F91573B-77DB-4319-B127-D0AB24F1A931}" destId="{40D1EA43-003D-447C-8FEA-0517180D6B93}" srcOrd="0" destOrd="0" presId="urn:microsoft.com/office/officeart/2005/8/layout/bProcess2"/>
    <dgm:cxn modelId="{CBBAE7BD-29FA-4DB8-B526-F0C03634A279}" type="presParOf" srcId="{8F91573B-77DB-4319-B127-D0AB24F1A931}" destId="{32266F99-AA93-4A16-8FFA-3159A137FF26}" srcOrd="1" destOrd="0" presId="urn:microsoft.com/office/officeart/2005/8/layout/bProcess2"/>
    <dgm:cxn modelId="{6F208D7C-CF2C-4AD6-AB80-43EBD2CED544}" type="presParOf" srcId="{EC10F335-5B96-44B0-B6B5-9F7F10C44077}" destId="{8CBCA152-B945-445B-8CAB-29BEC95FE4BD}" srcOrd="13" destOrd="0" presId="urn:microsoft.com/office/officeart/2005/8/layout/bProcess2"/>
    <dgm:cxn modelId="{1A86AB3D-A79B-4711-9D94-75536A84608E}" type="presParOf" srcId="{EC10F335-5B96-44B0-B6B5-9F7F10C44077}" destId="{D2A31B2F-44F5-4163-A737-CA67D607595D}" srcOrd="14" destOrd="0" presId="urn:microsoft.com/office/officeart/2005/8/layout/bProcess2"/>
    <dgm:cxn modelId="{8FCFEADE-2690-4BC4-BB97-AEFAC142660E}" type="presParOf" srcId="{D2A31B2F-44F5-4163-A737-CA67D607595D}" destId="{8E7003CA-84A4-4E65-A062-2DF35B6573CF}" srcOrd="0" destOrd="0" presId="urn:microsoft.com/office/officeart/2005/8/layout/bProcess2"/>
    <dgm:cxn modelId="{8AE0B9B8-760D-4095-A1B9-CF6FE1E873B0}" type="presParOf" srcId="{D2A31B2F-44F5-4163-A737-CA67D607595D}" destId="{0BBABA99-1435-43F3-9FC9-83E2889435D5}" srcOrd="1" destOrd="0" presId="urn:microsoft.com/office/officeart/2005/8/layout/bProcess2"/>
    <dgm:cxn modelId="{5A0F3EF7-3CD1-4E2F-AE31-F85C05B6AB68}" type="presParOf" srcId="{EC10F335-5B96-44B0-B6B5-9F7F10C44077}" destId="{19F2DC7A-79BD-4B5B-AABE-D42FCB43949D}" srcOrd="15" destOrd="0" presId="urn:microsoft.com/office/officeart/2005/8/layout/bProcess2"/>
    <dgm:cxn modelId="{B5FB7728-DB9D-41B1-ADC4-42AAC2A81EE0}" type="presParOf" srcId="{EC10F335-5B96-44B0-B6B5-9F7F10C44077}" destId="{CA566779-97DE-4B2F-9E9C-1F2D2B355287}" srcOrd="16"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771B87-D96C-49AA-AD5C-ADEBFEFACFAE}" type="doc">
      <dgm:prSet loTypeId="urn:microsoft.com/office/officeart/2005/8/layout/lProcess2" loCatId="list" qsTypeId="urn:microsoft.com/office/officeart/2005/8/quickstyle/3d2" qsCatId="3D" csTypeId="urn:microsoft.com/office/officeart/2005/8/colors/colorful1" csCatId="colorful" phldr="1"/>
      <dgm:spPr/>
      <dgm:t>
        <a:bodyPr/>
        <a:lstStyle/>
        <a:p>
          <a:endParaRPr lang="en-US"/>
        </a:p>
      </dgm:t>
    </dgm:pt>
    <dgm:pt modelId="{AC03D71B-0D33-4060-9576-DF12844488A9}">
      <dgm:prSet phldrT="[Text]"/>
      <dgm:spPr/>
      <dgm:t>
        <a:bodyPr/>
        <a:lstStyle/>
        <a:p>
          <a:pPr>
            <a:buClrTx/>
            <a:buSzTx/>
            <a:buFontTx/>
            <a:buNone/>
          </a:pPr>
          <a:r>
            <a:rPr lang="th-TH" b="1">
              <a:ln>
                <a:solidFill>
                  <a:srgbClr val="006666"/>
                </a:solidFill>
              </a:ln>
              <a:solidFill>
                <a:srgbClr val="006666"/>
              </a:solidFill>
              <a:effectLst/>
              <a:latin typeface="TH Mali Grade 6" panose="02000506000000020004" pitchFamily="2" charset="-34"/>
              <a:cs typeface="TH Mali Grade 6" panose="02000506000000020004" pitchFamily="2" charset="-34"/>
            </a:rPr>
            <a:t>ปัญหาที่พบบ่อยครั้ง</a:t>
          </a:r>
          <a:endParaRPr lang="en-US" dirty="0">
            <a:ln>
              <a:solidFill>
                <a:srgbClr val="006666"/>
              </a:solidFill>
            </a:ln>
            <a:solidFill>
              <a:srgbClr val="006666"/>
            </a:solidFill>
            <a:effectLst/>
          </a:endParaRPr>
        </a:p>
      </dgm:t>
    </dgm:pt>
    <dgm:pt modelId="{617F78B9-0DC0-41E2-B748-2CFFED128971}" type="parTrans" cxnId="{DC618416-8066-4039-BA93-70A2305837AD}">
      <dgm:prSet/>
      <dgm:spPr/>
      <dgm:t>
        <a:bodyPr/>
        <a:lstStyle/>
        <a:p>
          <a:endParaRPr lang="en-US">
            <a:ln>
              <a:solidFill>
                <a:srgbClr val="006666"/>
              </a:solidFill>
            </a:ln>
            <a:solidFill>
              <a:srgbClr val="006666"/>
            </a:solidFill>
            <a:effectLst/>
          </a:endParaRPr>
        </a:p>
      </dgm:t>
    </dgm:pt>
    <dgm:pt modelId="{41C873E9-24C3-4AE9-8190-20AA2CC95E81}" type="sibTrans" cxnId="{DC618416-8066-4039-BA93-70A2305837AD}">
      <dgm:prSet/>
      <dgm:spPr/>
      <dgm:t>
        <a:bodyPr/>
        <a:lstStyle/>
        <a:p>
          <a:endParaRPr lang="en-US">
            <a:ln>
              <a:solidFill>
                <a:srgbClr val="006666"/>
              </a:solidFill>
            </a:ln>
            <a:solidFill>
              <a:srgbClr val="006666"/>
            </a:solidFill>
            <a:effectLst/>
          </a:endParaRPr>
        </a:p>
      </dgm:t>
    </dgm:pt>
    <dgm:pt modelId="{83AD386C-E645-4FCE-97AF-EDAA4C7B016A}">
      <dgm:prSet phldrT="[Text]" custT="1"/>
      <dgm:spPr/>
      <dgm:t>
        <a:bodyPr/>
        <a:lstStyle/>
        <a:p>
          <a:pPr>
            <a:buClrTx/>
            <a:buSzTx/>
            <a:buFontTx/>
            <a:buAutoNum type="arabicPeriod"/>
          </a:pPr>
          <a:r>
            <a:rPr lang="th-TH" sz="2800" b="1" dirty="0">
              <a:ln>
                <a:solidFill>
                  <a:srgbClr val="006666"/>
                </a:solidFill>
              </a:ln>
              <a:solidFill>
                <a:srgbClr val="006666"/>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เอกสารที่เสนอขอบรรจุวาระ ข้อมูลหรือเอกสารไม่ครบถ้วน</a:t>
          </a:r>
          <a:endParaRPr lang="en-US" sz="2800" dirty="0">
            <a:ln>
              <a:solidFill>
                <a:srgbClr val="006666"/>
              </a:solidFill>
            </a:ln>
            <a:solidFill>
              <a:srgbClr val="006666"/>
            </a:solidFill>
            <a:effectLst>
              <a:outerShdw blurRad="38100" dist="38100" dir="2700000" algn="tl">
                <a:srgbClr val="000000">
                  <a:alpha val="43137"/>
                </a:srgbClr>
              </a:outerShdw>
            </a:effectLst>
          </a:endParaRPr>
        </a:p>
      </dgm:t>
    </dgm:pt>
    <dgm:pt modelId="{5692ACC5-DFC4-441E-AB48-7499BD616AC2}" type="parTrans" cxnId="{9C62EF60-46D8-4F49-9B15-C6299B8F428A}">
      <dgm:prSet/>
      <dgm:spPr/>
      <dgm:t>
        <a:bodyPr/>
        <a:lstStyle/>
        <a:p>
          <a:endParaRPr lang="en-US">
            <a:ln>
              <a:solidFill>
                <a:srgbClr val="006666"/>
              </a:solidFill>
            </a:ln>
            <a:solidFill>
              <a:srgbClr val="006666"/>
            </a:solidFill>
            <a:effectLst/>
          </a:endParaRPr>
        </a:p>
      </dgm:t>
    </dgm:pt>
    <dgm:pt modelId="{A1C759CE-F940-4DB6-9AC9-CE014D198D1B}" type="sibTrans" cxnId="{9C62EF60-46D8-4F49-9B15-C6299B8F428A}">
      <dgm:prSet/>
      <dgm:spPr/>
      <dgm:t>
        <a:bodyPr/>
        <a:lstStyle/>
        <a:p>
          <a:endParaRPr lang="en-US">
            <a:ln>
              <a:solidFill>
                <a:srgbClr val="006666"/>
              </a:solidFill>
            </a:ln>
            <a:solidFill>
              <a:srgbClr val="006666"/>
            </a:solidFill>
            <a:effectLst/>
          </a:endParaRPr>
        </a:p>
      </dgm:t>
    </dgm:pt>
    <dgm:pt modelId="{F8F16BD3-B7D5-4368-BA48-820E4BB7DC55}">
      <dgm:prSet phldrT="[Text]" custT="1"/>
      <dgm:spPr/>
      <dgm:t>
        <a:bodyPr/>
        <a:lstStyle/>
        <a:p>
          <a:pPr>
            <a:buClrTx/>
            <a:buSzTx/>
            <a:buFontTx/>
            <a:buNone/>
          </a:pPr>
          <a:r>
            <a:rPr lang="th-TH" sz="2800" b="1" dirty="0">
              <a:ln>
                <a:solidFill>
                  <a:srgbClr val="006666"/>
                </a:solidFill>
              </a:ln>
              <a:solidFill>
                <a:srgbClr val="006666"/>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เจ้าหน้าที่ไม่มีความชำนาญในการวิเคราะห์ และสรุปเรื่อง </a:t>
          </a:r>
          <a:endParaRPr lang="en-US" sz="2800" dirty="0">
            <a:ln>
              <a:solidFill>
                <a:srgbClr val="006666"/>
              </a:solidFill>
            </a:ln>
            <a:solidFill>
              <a:srgbClr val="006666"/>
            </a:solidFill>
            <a:effectLst>
              <a:outerShdw blurRad="38100" dist="38100" dir="2700000" algn="tl">
                <a:srgbClr val="000000">
                  <a:alpha val="43137"/>
                </a:srgbClr>
              </a:outerShdw>
            </a:effectLst>
          </a:endParaRPr>
        </a:p>
      </dgm:t>
    </dgm:pt>
    <dgm:pt modelId="{24877F55-CF27-46C4-8DB9-B712693AE1CA}" type="parTrans" cxnId="{3068ED3E-BF3F-4E04-89F2-AC4A39D63BA3}">
      <dgm:prSet/>
      <dgm:spPr/>
      <dgm:t>
        <a:bodyPr/>
        <a:lstStyle/>
        <a:p>
          <a:endParaRPr lang="en-US">
            <a:ln>
              <a:solidFill>
                <a:srgbClr val="006666"/>
              </a:solidFill>
            </a:ln>
            <a:solidFill>
              <a:srgbClr val="006666"/>
            </a:solidFill>
            <a:effectLst/>
          </a:endParaRPr>
        </a:p>
      </dgm:t>
    </dgm:pt>
    <dgm:pt modelId="{A2EB1E98-8FE7-4551-8133-9EB3DEDCAABD}" type="sibTrans" cxnId="{3068ED3E-BF3F-4E04-89F2-AC4A39D63BA3}">
      <dgm:prSet/>
      <dgm:spPr/>
      <dgm:t>
        <a:bodyPr/>
        <a:lstStyle/>
        <a:p>
          <a:endParaRPr lang="en-US">
            <a:ln>
              <a:solidFill>
                <a:srgbClr val="006666"/>
              </a:solidFill>
            </a:ln>
            <a:solidFill>
              <a:srgbClr val="006666"/>
            </a:solidFill>
            <a:effectLst/>
          </a:endParaRPr>
        </a:p>
      </dgm:t>
    </dgm:pt>
    <dgm:pt modelId="{38B7B478-2D71-4DD1-BD6C-9D3FC2B95A82}">
      <dgm:prSet phldrT="[Text]"/>
      <dgm:spPr/>
      <dgm:t>
        <a:bodyPr/>
        <a:lstStyle/>
        <a:p>
          <a:pPr>
            <a:buClrTx/>
            <a:buSzTx/>
            <a:buFontTx/>
            <a:buNone/>
          </a:pPr>
          <a:r>
            <a:rPr lang="th-TH" b="1" dirty="0">
              <a:ln>
                <a:solidFill>
                  <a:srgbClr val="006666"/>
                </a:solidFill>
              </a:ln>
              <a:solidFill>
                <a:srgbClr val="006666"/>
              </a:solidFill>
              <a:effectLst/>
              <a:latin typeface="TH Mali Grade 6" panose="02000506000000020004" pitchFamily="2" charset="-34"/>
              <a:cs typeface="TH Mali Grade 6" panose="02000506000000020004" pitchFamily="2" charset="-34"/>
            </a:rPr>
            <a:t>วิธีการแก้ไขปัญหา </a:t>
          </a:r>
          <a:endParaRPr lang="en-US" dirty="0">
            <a:ln>
              <a:solidFill>
                <a:srgbClr val="006666"/>
              </a:solidFill>
            </a:ln>
            <a:solidFill>
              <a:srgbClr val="006666"/>
            </a:solidFill>
            <a:effectLst/>
          </a:endParaRPr>
        </a:p>
      </dgm:t>
    </dgm:pt>
    <dgm:pt modelId="{10A80D86-FE7C-42ED-8777-C93D7B4BD084}" type="parTrans" cxnId="{6BE11716-22BE-406B-8173-727CE50D4C9A}">
      <dgm:prSet/>
      <dgm:spPr/>
      <dgm:t>
        <a:bodyPr/>
        <a:lstStyle/>
        <a:p>
          <a:endParaRPr lang="en-US">
            <a:ln>
              <a:solidFill>
                <a:srgbClr val="006666"/>
              </a:solidFill>
            </a:ln>
            <a:solidFill>
              <a:srgbClr val="006666"/>
            </a:solidFill>
            <a:effectLst/>
          </a:endParaRPr>
        </a:p>
      </dgm:t>
    </dgm:pt>
    <dgm:pt modelId="{69F586DC-9FEC-4FEC-890F-CAC3B2785C94}" type="sibTrans" cxnId="{6BE11716-22BE-406B-8173-727CE50D4C9A}">
      <dgm:prSet/>
      <dgm:spPr/>
      <dgm:t>
        <a:bodyPr/>
        <a:lstStyle/>
        <a:p>
          <a:endParaRPr lang="en-US">
            <a:ln>
              <a:solidFill>
                <a:srgbClr val="006666"/>
              </a:solidFill>
            </a:ln>
            <a:solidFill>
              <a:srgbClr val="006666"/>
            </a:solidFill>
            <a:effectLst/>
          </a:endParaRPr>
        </a:p>
      </dgm:t>
    </dgm:pt>
    <dgm:pt modelId="{733262C2-9493-4505-AC0F-25312C35620B}">
      <dgm:prSet phldrT="[Text]" custT="1"/>
      <dgm:spPr/>
      <dgm:t>
        <a:bodyPr/>
        <a:lstStyle/>
        <a:p>
          <a:pPr>
            <a:buClrTx/>
            <a:buSzTx/>
            <a:buFontTx/>
            <a:buAutoNum type="arabicPeriod"/>
          </a:pPr>
          <a:r>
            <a:rPr lang="th-TH" sz="2800" b="1" dirty="0">
              <a:ln>
                <a:solidFill>
                  <a:srgbClr val="006666"/>
                </a:solidFill>
              </a:ln>
              <a:solidFill>
                <a:srgbClr val="006666"/>
              </a:solidFill>
              <a:effectLst/>
              <a:latin typeface="TH Mali Grade 6" panose="02000506000000020004" pitchFamily="2" charset="-34"/>
              <a:cs typeface="TH Mali Grade 6" panose="02000506000000020004" pitchFamily="2" charset="-34"/>
            </a:rPr>
            <a:t>ประสานกับเจ้าของเรื่อง เพื่อขอข้อมูลที่เกี่ยวข้องเพิ่มเติม หรือสืบค้นเพิ่มเติมจากแหล่งอื่น เช่น เว็บไซต์ หรือสอบถามจากผู้รู้ </a:t>
          </a:r>
          <a:endParaRPr lang="en-US" sz="2800" dirty="0">
            <a:ln>
              <a:solidFill>
                <a:srgbClr val="006666"/>
              </a:solidFill>
            </a:ln>
            <a:solidFill>
              <a:srgbClr val="006666"/>
            </a:solidFill>
            <a:effectLst/>
          </a:endParaRPr>
        </a:p>
      </dgm:t>
    </dgm:pt>
    <dgm:pt modelId="{AB94D2EE-AB96-4714-9123-B3FC935508F4}" type="parTrans" cxnId="{A385C652-E958-4A98-AA59-A6BFC36AAD58}">
      <dgm:prSet/>
      <dgm:spPr/>
      <dgm:t>
        <a:bodyPr/>
        <a:lstStyle/>
        <a:p>
          <a:endParaRPr lang="en-US">
            <a:ln>
              <a:solidFill>
                <a:srgbClr val="006666"/>
              </a:solidFill>
            </a:ln>
            <a:solidFill>
              <a:srgbClr val="006666"/>
            </a:solidFill>
            <a:effectLst/>
          </a:endParaRPr>
        </a:p>
      </dgm:t>
    </dgm:pt>
    <dgm:pt modelId="{3D1EDAAE-8A5E-4FF6-8177-9E26B3D75053}" type="sibTrans" cxnId="{A385C652-E958-4A98-AA59-A6BFC36AAD58}">
      <dgm:prSet/>
      <dgm:spPr/>
      <dgm:t>
        <a:bodyPr/>
        <a:lstStyle/>
        <a:p>
          <a:endParaRPr lang="en-US">
            <a:ln>
              <a:solidFill>
                <a:srgbClr val="006666"/>
              </a:solidFill>
            </a:ln>
            <a:solidFill>
              <a:srgbClr val="006666"/>
            </a:solidFill>
            <a:effectLst/>
          </a:endParaRPr>
        </a:p>
      </dgm:t>
    </dgm:pt>
    <dgm:pt modelId="{92408369-E72B-433F-9AA2-176C9BCC78C6}">
      <dgm:prSet phldrT="[Text]" custT="1"/>
      <dgm:spPr/>
      <dgm:t>
        <a:bodyPr/>
        <a:lstStyle/>
        <a:p>
          <a:pPr>
            <a:buClrTx/>
            <a:buSzTx/>
            <a:buFontTx/>
            <a:buAutoNum type="arabicPeriod"/>
          </a:pPr>
          <a:r>
            <a:rPr lang="th-TH" sz="2800" b="1" dirty="0">
              <a:ln>
                <a:solidFill>
                  <a:srgbClr val="006666"/>
                </a:solidFill>
              </a:ln>
              <a:solidFill>
                <a:srgbClr val="006666"/>
              </a:solidFill>
              <a:effectLst/>
              <a:latin typeface="TH Mali Grade 6" panose="02000506000000020004" pitchFamily="2" charset="-34"/>
              <a:cs typeface="TH Mali Grade 6" panose="02000506000000020004" pitchFamily="2" charset="-34"/>
            </a:rPr>
            <a:t>ปรึกษากับผู้เชี่ยวชาญ เช่น หัวหน้างาน หรือผู้ที่มีความเชี่ยวชาญ ค้นคว้าหาความรู้ จากการอบรม เพื่อพัฒนาประสิทธิภาพการทำงาน และฝึกฝนการวิเคราะห์ สรุปประเด็นบ่อย ๆ จะเกิดความชำนาญมากขึ้น</a:t>
          </a:r>
          <a:endParaRPr lang="en-US" sz="2800" dirty="0">
            <a:ln>
              <a:solidFill>
                <a:srgbClr val="006666"/>
              </a:solidFill>
            </a:ln>
            <a:solidFill>
              <a:srgbClr val="006666"/>
            </a:solidFill>
            <a:effectLst/>
          </a:endParaRPr>
        </a:p>
      </dgm:t>
    </dgm:pt>
    <dgm:pt modelId="{98F753F5-498A-4FA8-B9F2-F56257F8706A}" type="parTrans" cxnId="{427FA28B-C20E-47ED-8F92-F0164B70E078}">
      <dgm:prSet/>
      <dgm:spPr/>
      <dgm:t>
        <a:bodyPr/>
        <a:lstStyle/>
        <a:p>
          <a:endParaRPr lang="en-US">
            <a:ln>
              <a:solidFill>
                <a:srgbClr val="006666"/>
              </a:solidFill>
            </a:ln>
            <a:solidFill>
              <a:srgbClr val="006666"/>
            </a:solidFill>
            <a:effectLst/>
          </a:endParaRPr>
        </a:p>
      </dgm:t>
    </dgm:pt>
    <dgm:pt modelId="{E4332810-FAAA-40F0-80DD-0750C7864016}" type="sibTrans" cxnId="{427FA28B-C20E-47ED-8F92-F0164B70E078}">
      <dgm:prSet/>
      <dgm:spPr/>
      <dgm:t>
        <a:bodyPr/>
        <a:lstStyle/>
        <a:p>
          <a:endParaRPr lang="en-US">
            <a:ln>
              <a:solidFill>
                <a:srgbClr val="006666"/>
              </a:solidFill>
            </a:ln>
            <a:solidFill>
              <a:srgbClr val="006666"/>
            </a:solidFill>
            <a:effectLst/>
          </a:endParaRPr>
        </a:p>
      </dgm:t>
    </dgm:pt>
    <dgm:pt modelId="{F26F34A4-931F-4DD1-87CE-9FD10ADEFE79}">
      <dgm:prSet custT="1"/>
      <dgm:spPr/>
      <dgm:t>
        <a:bodyPr/>
        <a:lstStyle/>
        <a:p>
          <a:pPr>
            <a:buClrTx/>
            <a:buSzTx/>
            <a:buFontTx/>
            <a:buNone/>
          </a:pPr>
          <a:r>
            <a:rPr lang="th-TH" sz="2800" b="1" dirty="0">
              <a:ln>
                <a:solidFill>
                  <a:srgbClr val="006666"/>
                </a:solidFill>
              </a:ln>
              <a:solidFill>
                <a:srgbClr val="006666"/>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เจ้าของเรื่องไม่เสนอประเด็นที่ชัดเจน ส่งผลให้ที่ประชุมพิจารณาไม่ตรงตามประเด็นที่เจ้าของเรื่องเสนอมา และทำให้มีการขอทบทวนมติ</a:t>
          </a:r>
          <a:endParaRPr lang="en-US" sz="2800" dirty="0">
            <a:ln>
              <a:solidFill>
                <a:srgbClr val="006666"/>
              </a:solidFill>
            </a:ln>
            <a:solidFill>
              <a:srgbClr val="006666"/>
            </a:solidFill>
            <a:effectLst>
              <a:outerShdw blurRad="38100" dist="38100" dir="2700000" algn="tl">
                <a:srgbClr val="000000">
                  <a:alpha val="43137"/>
                </a:srgbClr>
              </a:outerShdw>
            </a:effectLst>
          </a:endParaRPr>
        </a:p>
      </dgm:t>
    </dgm:pt>
    <dgm:pt modelId="{0D733310-A89E-49C8-8AA0-E0BF57D6B9F1}" type="parTrans" cxnId="{704FC0F0-1A7C-4578-8AD9-5D007EF2D1FC}">
      <dgm:prSet/>
      <dgm:spPr/>
      <dgm:t>
        <a:bodyPr/>
        <a:lstStyle/>
        <a:p>
          <a:endParaRPr lang="en-US">
            <a:ln>
              <a:solidFill>
                <a:srgbClr val="006666"/>
              </a:solidFill>
            </a:ln>
            <a:solidFill>
              <a:srgbClr val="006666"/>
            </a:solidFill>
            <a:effectLst/>
          </a:endParaRPr>
        </a:p>
      </dgm:t>
    </dgm:pt>
    <dgm:pt modelId="{BDFD0A57-7211-4AEC-8503-E049C4B20004}" type="sibTrans" cxnId="{704FC0F0-1A7C-4578-8AD9-5D007EF2D1FC}">
      <dgm:prSet/>
      <dgm:spPr/>
      <dgm:t>
        <a:bodyPr/>
        <a:lstStyle/>
        <a:p>
          <a:endParaRPr lang="en-US">
            <a:ln>
              <a:solidFill>
                <a:srgbClr val="006666"/>
              </a:solidFill>
            </a:ln>
            <a:solidFill>
              <a:srgbClr val="006666"/>
            </a:solidFill>
            <a:effectLst/>
          </a:endParaRPr>
        </a:p>
      </dgm:t>
    </dgm:pt>
    <dgm:pt modelId="{BF021E33-A12A-403E-BAA4-01DA24F12DE7}">
      <dgm:prSet custT="1"/>
      <dgm:spPr/>
      <dgm:t>
        <a:bodyPr/>
        <a:lstStyle/>
        <a:p>
          <a:r>
            <a:rPr lang="th-TH" sz="2800" b="1" dirty="0">
              <a:ln>
                <a:solidFill>
                  <a:srgbClr val="006666"/>
                </a:solidFill>
              </a:ln>
              <a:solidFill>
                <a:srgbClr val="006666"/>
              </a:solidFill>
              <a:effectLst/>
              <a:latin typeface="TH Mali Grade 6" panose="02000506000000020004" pitchFamily="2" charset="-34"/>
              <a:cs typeface="TH Mali Grade 6" panose="02000506000000020004" pitchFamily="2" charset="-34"/>
            </a:rPr>
            <a:t>ประสานเจ้าของเรื่อง ขอให้เสนอประเด็นในหนังสือ   ขอบรรจุวาระให้ชัดเจน</a:t>
          </a:r>
          <a:endParaRPr lang="en-US" sz="2800" dirty="0">
            <a:ln>
              <a:solidFill>
                <a:srgbClr val="006666"/>
              </a:solidFill>
            </a:ln>
            <a:solidFill>
              <a:srgbClr val="006666"/>
            </a:solidFill>
            <a:effectLst/>
          </a:endParaRPr>
        </a:p>
      </dgm:t>
    </dgm:pt>
    <dgm:pt modelId="{E8AAFE6D-4EE5-4E9D-B8CD-623710EA6103}" type="parTrans" cxnId="{4E14175E-664C-49E2-89E4-EC111AFA2539}">
      <dgm:prSet/>
      <dgm:spPr/>
      <dgm:t>
        <a:bodyPr/>
        <a:lstStyle/>
        <a:p>
          <a:endParaRPr lang="en-US">
            <a:ln>
              <a:solidFill>
                <a:srgbClr val="006666"/>
              </a:solidFill>
            </a:ln>
            <a:solidFill>
              <a:srgbClr val="006666"/>
            </a:solidFill>
            <a:effectLst/>
          </a:endParaRPr>
        </a:p>
      </dgm:t>
    </dgm:pt>
    <dgm:pt modelId="{EBAB62EE-BB0C-4EE0-AE20-764E3B844847}" type="sibTrans" cxnId="{4E14175E-664C-49E2-89E4-EC111AFA2539}">
      <dgm:prSet/>
      <dgm:spPr/>
      <dgm:t>
        <a:bodyPr/>
        <a:lstStyle/>
        <a:p>
          <a:endParaRPr lang="en-US">
            <a:ln>
              <a:solidFill>
                <a:srgbClr val="006666"/>
              </a:solidFill>
            </a:ln>
            <a:solidFill>
              <a:srgbClr val="006666"/>
            </a:solidFill>
            <a:effectLst/>
          </a:endParaRPr>
        </a:p>
      </dgm:t>
    </dgm:pt>
    <dgm:pt modelId="{F7CDA2AA-C394-4772-92AB-C5AE4E39C3CB}" type="pres">
      <dgm:prSet presAssocID="{F5771B87-D96C-49AA-AD5C-ADEBFEFACFAE}" presName="theList" presStyleCnt="0">
        <dgm:presLayoutVars>
          <dgm:dir/>
          <dgm:animLvl val="lvl"/>
          <dgm:resizeHandles val="exact"/>
        </dgm:presLayoutVars>
      </dgm:prSet>
      <dgm:spPr/>
    </dgm:pt>
    <dgm:pt modelId="{88744FEF-E3A4-4E15-9ABC-FA03C3C7149B}" type="pres">
      <dgm:prSet presAssocID="{AC03D71B-0D33-4060-9576-DF12844488A9}" presName="compNode" presStyleCnt="0"/>
      <dgm:spPr/>
    </dgm:pt>
    <dgm:pt modelId="{150D7915-F8A5-4821-A296-800A51106EFC}" type="pres">
      <dgm:prSet presAssocID="{AC03D71B-0D33-4060-9576-DF12844488A9}" presName="aNode" presStyleLbl="bgShp" presStyleIdx="0" presStyleCnt="2" custScaleX="80577" custLinFactNeighborX="639"/>
      <dgm:spPr/>
    </dgm:pt>
    <dgm:pt modelId="{0DAE6E54-11E5-4F7A-84AC-DF29C743ECAF}" type="pres">
      <dgm:prSet presAssocID="{AC03D71B-0D33-4060-9576-DF12844488A9}" presName="textNode" presStyleLbl="bgShp" presStyleIdx="0" presStyleCnt="2"/>
      <dgm:spPr/>
    </dgm:pt>
    <dgm:pt modelId="{A113DAA7-B2E7-483C-B9BB-4FC461A8E4E8}" type="pres">
      <dgm:prSet presAssocID="{AC03D71B-0D33-4060-9576-DF12844488A9}" presName="compChildNode" presStyleCnt="0"/>
      <dgm:spPr/>
    </dgm:pt>
    <dgm:pt modelId="{F3B68F39-FE4D-450A-928A-08FC9C0E95C2}" type="pres">
      <dgm:prSet presAssocID="{AC03D71B-0D33-4060-9576-DF12844488A9}" presName="theInnerList" presStyleCnt="0"/>
      <dgm:spPr/>
    </dgm:pt>
    <dgm:pt modelId="{A47D116A-4CF9-4BE9-A062-B7F8F4E4ABFA}" type="pres">
      <dgm:prSet presAssocID="{83AD386C-E645-4FCE-97AF-EDAA4C7B016A}" presName="childNode" presStyleLbl="node1" presStyleIdx="0" presStyleCnt="6" custScaleX="86497" custScaleY="142548" custLinFactY="-29371" custLinFactNeighborX="825" custLinFactNeighborY="-100000">
        <dgm:presLayoutVars>
          <dgm:bulletEnabled val="1"/>
        </dgm:presLayoutVars>
      </dgm:prSet>
      <dgm:spPr/>
    </dgm:pt>
    <dgm:pt modelId="{68E57A48-8D3D-492C-98A6-D17FDA0C99AF}" type="pres">
      <dgm:prSet presAssocID="{83AD386C-E645-4FCE-97AF-EDAA4C7B016A}" presName="aSpace2" presStyleCnt="0"/>
      <dgm:spPr/>
    </dgm:pt>
    <dgm:pt modelId="{EC0E2A70-1A57-4DEA-86FB-98CA111A3F6C}" type="pres">
      <dgm:prSet presAssocID="{F26F34A4-931F-4DD1-87CE-9FD10ADEFE79}" presName="childNode" presStyleLbl="node1" presStyleIdx="1" presStyleCnt="6" custScaleX="92576" custScaleY="218692" custLinFactY="-13731" custLinFactNeighborX="1576" custLinFactNeighborY="-100000">
        <dgm:presLayoutVars>
          <dgm:bulletEnabled val="1"/>
        </dgm:presLayoutVars>
      </dgm:prSet>
      <dgm:spPr/>
    </dgm:pt>
    <dgm:pt modelId="{41FC66EF-CAAC-4CB7-ABA7-D443A5748831}" type="pres">
      <dgm:prSet presAssocID="{F26F34A4-931F-4DD1-87CE-9FD10ADEFE79}" presName="aSpace2" presStyleCnt="0"/>
      <dgm:spPr/>
    </dgm:pt>
    <dgm:pt modelId="{6CBB7E32-E228-4985-A34F-B70369767858}" type="pres">
      <dgm:prSet presAssocID="{F8F16BD3-B7D5-4368-BA48-820E4BB7DC55}" presName="childNode" presStyleLbl="node1" presStyleIdx="2" presStyleCnt="6" custScaleX="84174" custScaleY="133486" custLinFactY="-290" custLinFactNeighborX="2656" custLinFactNeighborY="-100000">
        <dgm:presLayoutVars>
          <dgm:bulletEnabled val="1"/>
        </dgm:presLayoutVars>
      </dgm:prSet>
      <dgm:spPr/>
    </dgm:pt>
    <dgm:pt modelId="{FE69839F-C900-441E-82A6-1EC77BFD66B3}" type="pres">
      <dgm:prSet presAssocID="{AC03D71B-0D33-4060-9576-DF12844488A9}" presName="aSpace" presStyleCnt="0"/>
      <dgm:spPr/>
    </dgm:pt>
    <dgm:pt modelId="{4F723B27-091D-4564-AC19-69276CA52E5C}" type="pres">
      <dgm:prSet presAssocID="{38B7B478-2D71-4DD1-BD6C-9D3FC2B95A82}" presName="compNode" presStyleCnt="0"/>
      <dgm:spPr/>
    </dgm:pt>
    <dgm:pt modelId="{C31D1F96-5E0B-41D0-BACF-0471E4045557}" type="pres">
      <dgm:prSet presAssocID="{38B7B478-2D71-4DD1-BD6C-9D3FC2B95A82}" presName="aNode" presStyleLbl="bgShp" presStyleIdx="1" presStyleCnt="2" custScaleX="83411" custLinFactNeighborX="197"/>
      <dgm:spPr/>
    </dgm:pt>
    <dgm:pt modelId="{0F23089C-9515-4D96-9E4E-C90B3F5B0009}" type="pres">
      <dgm:prSet presAssocID="{38B7B478-2D71-4DD1-BD6C-9D3FC2B95A82}" presName="textNode" presStyleLbl="bgShp" presStyleIdx="1" presStyleCnt="2"/>
      <dgm:spPr/>
    </dgm:pt>
    <dgm:pt modelId="{008F875C-81FB-4275-84A7-E99C61494829}" type="pres">
      <dgm:prSet presAssocID="{38B7B478-2D71-4DD1-BD6C-9D3FC2B95A82}" presName="compChildNode" presStyleCnt="0"/>
      <dgm:spPr/>
    </dgm:pt>
    <dgm:pt modelId="{03064126-D4E4-4973-823C-BB98F510649C}" type="pres">
      <dgm:prSet presAssocID="{38B7B478-2D71-4DD1-BD6C-9D3FC2B95A82}" presName="theInnerList" presStyleCnt="0"/>
      <dgm:spPr/>
    </dgm:pt>
    <dgm:pt modelId="{5961A465-D3F2-439E-8E1C-AB934AE93E8B}" type="pres">
      <dgm:prSet presAssocID="{733262C2-9493-4505-AC0F-25312C35620B}" presName="childNode" presStyleLbl="node1" presStyleIdx="3" presStyleCnt="6" custScaleY="298502" custLinFactY="-76471" custLinFactNeighborX="-494" custLinFactNeighborY="-100000">
        <dgm:presLayoutVars>
          <dgm:bulletEnabled val="1"/>
        </dgm:presLayoutVars>
      </dgm:prSet>
      <dgm:spPr/>
    </dgm:pt>
    <dgm:pt modelId="{884A73C5-0EA2-44C0-89A3-F225AE3A95E0}" type="pres">
      <dgm:prSet presAssocID="{733262C2-9493-4505-AC0F-25312C35620B}" presName="aSpace2" presStyleCnt="0"/>
      <dgm:spPr/>
    </dgm:pt>
    <dgm:pt modelId="{7622E301-022F-4EE7-93FA-7CF9812CFF93}" type="pres">
      <dgm:prSet presAssocID="{BF021E33-A12A-403E-BAA4-01DA24F12DE7}" presName="childNode" presStyleLbl="node1" presStyleIdx="4" presStyleCnt="6" custScaleY="222722" custLinFactY="-48264" custLinFactNeighborX="313" custLinFactNeighborY="-100000">
        <dgm:presLayoutVars>
          <dgm:bulletEnabled val="1"/>
        </dgm:presLayoutVars>
      </dgm:prSet>
      <dgm:spPr/>
    </dgm:pt>
    <dgm:pt modelId="{D1C18941-D4B2-4060-A129-15A5E24CD8F7}" type="pres">
      <dgm:prSet presAssocID="{BF021E33-A12A-403E-BAA4-01DA24F12DE7}" presName="aSpace2" presStyleCnt="0"/>
      <dgm:spPr/>
    </dgm:pt>
    <dgm:pt modelId="{406200CC-A504-447D-B7F0-6ED97AE6AE2B}" type="pres">
      <dgm:prSet presAssocID="{92408369-E72B-433F-9AA2-176C9BCC78C6}" presName="childNode" presStyleLbl="node1" presStyleIdx="5" presStyleCnt="6" custScaleY="416848" custLinFactY="-22955" custLinFactNeighborX="1651" custLinFactNeighborY="-100000">
        <dgm:presLayoutVars>
          <dgm:bulletEnabled val="1"/>
        </dgm:presLayoutVars>
      </dgm:prSet>
      <dgm:spPr/>
    </dgm:pt>
  </dgm:ptLst>
  <dgm:cxnLst>
    <dgm:cxn modelId="{1B23A508-1609-4E40-9CED-6978B43FEFB9}" type="presOf" srcId="{F8F16BD3-B7D5-4368-BA48-820E4BB7DC55}" destId="{6CBB7E32-E228-4985-A34F-B70369767858}" srcOrd="0" destOrd="0" presId="urn:microsoft.com/office/officeart/2005/8/layout/lProcess2"/>
    <dgm:cxn modelId="{A5D6470A-E544-442F-9EBC-05C15D1B8ABA}" type="presOf" srcId="{F26F34A4-931F-4DD1-87CE-9FD10ADEFE79}" destId="{EC0E2A70-1A57-4DEA-86FB-98CA111A3F6C}" srcOrd="0" destOrd="0" presId="urn:microsoft.com/office/officeart/2005/8/layout/lProcess2"/>
    <dgm:cxn modelId="{6BE11716-22BE-406B-8173-727CE50D4C9A}" srcId="{F5771B87-D96C-49AA-AD5C-ADEBFEFACFAE}" destId="{38B7B478-2D71-4DD1-BD6C-9D3FC2B95A82}" srcOrd="1" destOrd="0" parTransId="{10A80D86-FE7C-42ED-8777-C93D7B4BD084}" sibTransId="{69F586DC-9FEC-4FEC-890F-CAC3B2785C94}"/>
    <dgm:cxn modelId="{DC618416-8066-4039-BA93-70A2305837AD}" srcId="{F5771B87-D96C-49AA-AD5C-ADEBFEFACFAE}" destId="{AC03D71B-0D33-4060-9576-DF12844488A9}" srcOrd="0" destOrd="0" parTransId="{617F78B9-0DC0-41E2-B748-2CFFED128971}" sibTransId="{41C873E9-24C3-4AE9-8190-20AA2CC95E81}"/>
    <dgm:cxn modelId="{D030691F-BCAE-4908-A0C6-94782CC16525}" type="presOf" srcId="{38B7B478-2D71-4DD1-BD6C-9D3FC2B95A82}" destId="{C31D1F96-5E0B-41D0-BACF-0471E4045557}" srcOrd="0" destOrd="0" presId="urn:microsoft.com/office/officeart/2005/8/layout/lProcess2"/>
    <dgm:cxn modelId="{6E19792A-DDA6-4222-AA48-7376D3D485AC}" type="presOf" srcId="{733262C2-9493-4505-AC0F-25312C35620B}" destId="{5961A465-D3F2-439E-8E1C-AB934AE93E8B}" srcOrd="0" destOrd="0" presId="urn:microsoft.com/office/officeart/2005/8/layout/lProcess2"/>
    <dgm:cxn modelId="{3068ED3E-BF3F-4E04-89F2-AC4A39D63BA3}" srcId="{AC03D71B-0D33-4060-9576-DF12844488A9}" destId="{F8F16BD3-B7D5-4368-BA48-820E4BB7DC55}" srcOrd="2" destOrd="0" parTransId="{24877F55-CF27-46C4-8DB9-B712693AE1CA}" sibTransId="{A2EB1E98-8FE7-4551-8133-9EB3DEDCAABD}"/>
    <dgm:cxn modelId="{4E14175E-664C-49E2-89E4-EC111AFA2539}" srcId="{38B7B478-2D71-4DD1-BD6C-9D3FC2B95A82}" destId="{BF021E33-A12A-403E-BAA4-01DA24F12DE7}" srcOrd="1" destOrd="0" parTransId="{E8AAFE6D-4EE5-4E9D-B8CD-623710EA6103}" sibTransId="{EBAB62EE-BB0C-4EE0-AE20-764E3B844847}"/>
    <dgm:cxn modelId="{B9AF1E60-89D2-4BDD-9071-6B68B433E2E1}" type="presOf" srcId="{83AD386C-E645-4FCE-97AF-EDAA4C7B016A}" destId="{A47D116A-4CF9-4BE9-A062-B7F8F4E4ABFA}" srcOrd="0" destOrd="0" presId="urn:microsoft.com/office/officeart/2005/8/layout/lProcess2"/>
    <dgm:cxn modelId="{9C62EF60-46D8-4F49-9B15-C6299B8F428A}" srcId="{AC03D71B-0D33-4060-9576-DF12844488A9}" destId="{83AD386C-E645-4FCE-97AF-EDAA4C7B016A}" srcOrd="0" destOrd="0" parTransId="{5692ACC5-DFC4-441E-AB48-7499BD616AC2}" sibTransId="{A1C759CE-F940-4DB6-9AC9-CE014D198D1B}"/>
    <dgm:cxn modelId="{5B91634B-ABBA-4093-B91B-B82F1C7AE088}" type="presOf" srcId="{BF021E33-A12A-403E-BAA4-01DA24F12DE7}" destId="{7622E301-022F-4EE7-93FA-7CF9812CFF93}" srcOrd="0" destOrd="0" presId="urn:microsoft.com/office/officeart/2005/8/layout/lProcess2"/>
    <dgm:cxn modelId="{A385C652-E958-4A98-AA59-A6BFC36AAD58}" srcId="{38B7B478-2D71-4DD1-BD6C-9D3FC2B95A82}" destId="{733262C2-9493-4505-AC0F-25312C35620B}" srcOrd="0" destOrd="0" parTransId="{AB94D2EE-AB96-4714-9123-B3FC935508F4}" sibTransId="{3D1EDAAE-8A5E-4FF6-8177-9E26B3D75053}"/>
    <dgm:cxn modelId="{32D2A173-D649-4D79-85C0-3EB8E127F30C}" type="presOf" srcId="{AC03D71B-0D33-4060-9576-DF12844488A9}" destId="{150D7915-F8A5-4821-A296-800A51106EFC}" srcOrd="0" destOrd="0" presId="urn:microsoft.com/office/officeart/2005/8/layout/lProcess2"/>
    <dgm:cxn modelId="{427FA28B-C20E-47ED-8F92-F0164B70E078}" srcId="{38B7B478-2D71-4DD1-BD6C-9D3FC2B95A82}" destId="{92408369-E72B-433F-9AA2-176C9BCC78C6}" srcOrd="2" destOrd="0" parTransId="{98F753F5-498A-4FA8-B9F2-F56257F8706A}" sibTransId="{E4332810-FAAA-40F0-80DD-0750C7864016}"/>
    <dgm:cxn modelId="{C8DF28AF-B3D6-4C24-9549-AB5F9B45052E}" type="presOf" srcId="{92408369-E72B-433F-9AA2-176C9BCC78C6}" destId="{406200CC-A504-447D-B7F0-6ED97AE6AE2B}" srcOrd="0" destOrd="0" presId="urn:microsoft.com/office/officeart/2005/8/layout/lProcess2"/>
    <dgm:cxn modelId="{EAF161B4-F760-4ADA-9DE8-1EFA26DBE899}" type="presOf" srcId="{F5771B87-D96C-49AA-AD5C-ADEBFEFACFAE}" destId="{F7CDA2AA-C394-4772-92AB-C5AE4E39C3CB}" srcOrd="0" destOrd="0" presId="urn:microsoft.com/office/officeart/2005/8/layout/lProcess2"/>
    <dgm:cxn modelId="{17479AB7-7D04-4477-B977-0600771F309C}" type="presOf" srcId="{38B7B478-2D71-4DD1-BD6C-9D3FC2B95A82}" destId="{0F23089C-9515-4D96-9E4E-C90B3F5B0009}" srcOrd="1" destOrd="0" presId="urn:microsoft.com/office/officeart/2005/8/layout/lProcess2"/>
    <dgm:cxn modelId="{47C4B0D3-76B4-4C1E-99EB-9DD0FA4EA9CA}" type="presOf" srcId="{AC03D71B-0D33-4060-9576-DF12844488A9}" destId="{0DAE6E54-11E5-4F7A-84AC-DF29C743ECAF}" srcOrd="1" destOrd="0" presId="urn:microsoft.com/office/officeart/2005/8/layout/lProcess2"/>
    <dgm:cxn modelId="{704FC0F0-1A7C-4578-8AD9-5D007EF2D1FC}" srcId="{AC03D71B-0D33-4060-9576-DF12844488A9}" destId="{F26F34A4-931F-4DD1-87CE-9FD10ADEFE79}" srcOrd="1" destOrd="0" parTransId="{0D733310-A89E-49C8-8AA0-E0BF57D6B9F1}" sibTransId="{BDFD0A57-7211-4AEC-8503-E049C4B20004}"/>
    <dgm:cxn modelId="{2F2C7ED4-EC0C-45E1-A847-91D07ADE481B}" type="presParOf" srcId="{F7CDA2AA-C394-4772-92AB-C5AE4E39C3CB}" destId="{88744FEF-E3A4-4E15-9ABC-FA03C3C7149B}" srcOrd="0" destOrd="0" presId="urn:microsoft.com/office/officeart/2005/8/layout/lProcess2"/>
    <dgm:cxn modelId="{2F962F9D-1FC7-4D83-84E7-1A23D841E681}" type="presParOf" srcId="{88744FEF-E3A4-4E15-9ABC-FA03C3C7149B}" destId="{150D7915-F8A5-4821-A296-800A51106EFC}" srcOrd="0" destOrd="0" presId="urn:microsoft.com/office/officeart/2005/8/layout/lProcess2"/>
    <dgm:cxn modelId="{82C9B43B-13AA-439E-9C6C-758906E74E7D}" type="presParOf" srcId="{88744FEF-E3A4-4E15-9ABC-FA03C3C7149B}" destId="{0DAE6E54-11E5-4F7A-84AC-DF29C743ECAF}" srcOrd="1" destOrd="0" presId="urn:microsoft.com/office/officeart/2005/8/layout/lProcess2"/>
    <dgm:cxn modelId="{82D61F3D-1E3A-4216-88B3-9B2A50052BA0}" type="presParOf" srcId="{88744FEF-E3A4-4E15-9ABC-FA03C3C7149B}" destId="{A113DAA7-B2E7-483C-B9BB-4FC461A8E4E8}" srcOrd="2" destOrd="0" presId="urn:microsoft.com/office/officeart/2005/8/layout/lProcess2"/>
    <dgm:cxn modelId="{0D8C7E28-19F1-410E-9F57-ADA0F93A3F57}" type="presParOf" srcId="{A113DAA7-B2E7-483C-B9BB-4FC461A8E4E8}" destId="{F3B68F39-FE4D-450A-928A-08FC9C0E95C2}" srcOrd="0" destOrd="0" presId="urn:microsoft.com/office/officeart/2005/8/layout/lProcess2"/>
    <dgm:cxn modelId="{49E9943E-1A57-49A8-9F8B-BDF46E625E54}" type="presParOf" srcId="{F3B68F39-FE4D-450A-928A-08FC9C0E95C2}" destId="{A47D116A-4CF9-4BE9-A062-B7F8F4E4ABFA}" srcOrd="0" destOrd="0" presId="urn:microsoft.com/office/officeart/2005/8/layout/lProcess2"/>
    <dgm:cxn modelId="{9A038D51-5B2B-493C-AAB5-160999C1F4CB}" type="presParOf" srcId="{F3B68F39-FE4D-450A-928A-08FC9C0E95C2}" destId="{68E57A48-8D3D-492C-98A6-D17FDA0C99AF}" srcOrd="1" destOrd="0" presId="urn:microsoft.com/office/officeart/2005/8/layout/lProcess2"/>
    <dgm:cxn modelId="{2D0CB42F-A354-43D4-8FB4-5CA25035E976}" type="presParOf" srcId="{F3B68F39-FE4D-450A-928A-08FC9C0E95C2}" destId="{EC0E2A70-1A57-4DEA-86FB-98CA111A3F6C}" srcOrd="2" destOrd="0" presId="urn:microsoft.com/office/officeart/2005/8/layout/lProcess2"/>
    <dgm:cxn modelId="{E93D6C6A-0ECF-4236-979A-1209D916A6D4}" type="presParOf" srcId="{F3B68F39-FE4D-450A-928A-08FC9C0E95C2}" destId="{41FC66EF-CAAC-4CB7-ABA7-D443A5748831}" srcOrd="3" destOrd="0" presId="urn:microsoft.com/office/officeart/2005/8/layout/lProcess2"/>
    <dgm:cxn modelId="{2748CD74-2920-4EF9-ACD5-0C9F17C16FB5}" type="presParOf" srcId="{F3B68F39-FE4D-450A-928A-08FC9C0E95C2}" destId="{6CBB7E32-E228-4985-A34F-B70369767858}" srcOrd="4" destOrd="0" presId="urn:microsoft.com/office/officeart/2005/8/layout/lProcess2"/>
    <dgm:cxn modelId="{0EF31601-9142-4F29-B679-F3967C3BD0F9}" type="presParOf" srcId="{F7CDA2AA-C394-4772-92AB-C5AE4E39C3CB}" destId="{FE69839F-C900-441E-82A6-1EC77BFD66B3}" srcOrd="1" destOrd="0" presId="urn:microsoft.com/office/officeart/2005/8/layout/lProcess2"/>
    <dgm:cxn modelId="{627012D6-544B-444B-B20B-770C82F9B2F1}" type="presParOf" srcId="{F7CDA2AA-C394-4772-92AB-C5AE4E39C3CB}" destId="{4F723B27-091D-4564-AC19-69276CA52E5C}" srcOrd="2" destOrd="0" presId="urn:microsoft.com/office/officeart/2005/8/layout/lProcess2"/>
    <dgm:cxn modelId="{0F92B9C1-3A6B-4EF7-8BAC-E3F28E885CA3}" type="presParOf" srcId="{4F723B27-091D-4564-AC19-69276CA52E5C}" destId="{C31D1F96-5E0B-41D0-BACF-0471E4045557}" srcOrd="0" destOrd="0" presId="urn:microsoft.com/office/officeart/2005/8/layout/lProcess2"/>
    <dgm:cxn modelId="{5941BB84-5373-42E1-9469-1B8F2C2A6B94}" type="presParOf" srcId="{4F723B27-091D-4564-AC19-69276CA52E5C}" destId="{0F23089C-9515-4D96-9E4E-C90B3F5B0009}" srcOrd="1" destOrd="0" presId="urn:microsoft.com/office/officeart/2005/8/layout/lProcess2"/>
    <dgm:cxn modelId="{491262BF-D37C-4778-8ACF-3990415EEEC0}" type="presParOf" srcId="{4F723B27-091D-4564-AC19-69276CA52E5C}" destId="{008F875C-81FB-4275-84A7-E99C61494829}" srcOrd="2" destOrd="0" presId="urn:microsoft.com/office/officeart/2005/8/layout/lProcess2"/>
    <dgm:cxn modelId="{84FBED4A-68D9-46B2-8FEA-889689358CE7}" type="presParOf" srcId="{008F875C-81FB-4275-84A7-E99C61494829}" destId="{03064126-D4E4-4973-823C-BB98F510649C}" srcOrd="0" destOrd="0" presId="urn:microsoft.com/office/officeart/2005/8/layout/lProcess2"/>
    <dgm:cxn modelId="{E60C9CA0-15C0-437B-8F9B-590B0C72BD0B}" type="presParOf" srcId="{03064126-D4E4-4973-823C-BB98F510649C}" destId="{5961A465-D3F2-439E-8E1C-AB934AE93E8B}" srcOrd="0" destOrd="0" presId="urn:microsoft.com/office/officeart/2005/8/layout/lProcess2"/>
    <dgm:cxn modelId="{1394C515-A811-4FE0-ADD8-F6CFA2C2CF75}" type="presParOf" srcId="{03064126-D4E4-4973-823C-BB98F510649C}" destId="{884A73C5-0EA2-44C0-89A3-F225AE3A95E0}" srcOrd="1" destOrd="0" presId="urn:microsoft.com/office/officeart/2005/8/layout/lProcess2"/>
    <dgm:cxn modelId="{D8666E7A-5D7D-4C0E-8348-70E780880B49}" type="presParOf" srcId="{03064126-D4E4-4973-823C-BB98F510649C}" destId="{7622E301-022F-4EE7-93FA-7CF9812CFF93}" srcOrd="2" destOrd="0" presId="urn:microsoft.com/office/officeart/2005/8/layout/lProcess2"/>
    <dgm:cxn modelId="{93C4EED8-8FC1-4AD3-814F-9FF0D3E10E6C}" type="presParOf" srcId="{03064126-D4E4-4973-823C-BB98F510649C}" destId="{D1C18941-D4B2-4060-A129-15A5E24CD8F7}" srcOrd="3" destOrd="0" presId="urn:microsoft.com/office/officeart/2005/8/layout/lProcess2"/>
    <dgm:cxn modelId="{B16C686F-3346-4800-AB14-7FCCBFE0D17D}" type="presParOf" srcId="{03064126-D4E4-4973-823C-BB98F510649C}" destId="{406200CC-A504-447D-B7F0-6ED97AE6AE2B}"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42BD7C-908B-4FBC-AF2F-6C8DBCB611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D0339D-FB9C-43DF-8FF4-2C421E2E8673}">
      <dgm:prSet/>
      <dgm:spPr>
        <a:solidFill>
          <a:srgbClr val="990099"/>
        </a:solidFill>
      </dgm:spPr>
      <dgm:t>
        <a:bodyPr/>
        <a:lstStyle/>
        <a:p>
          <a:r>
            <a:rPr lang="th-TH" b="1" dirty="0">
              <a:ln w="19050">
                <a:solidFill>
                  <a:schemeClr val="bg1"/>
                </a:solidFill>
              </a:ln>
              <a:solidFill>
                <a:schemeClr val="bg1"/>
              </a:solidFill>
              <a:latin typeface="TH Mali Grade 6" panose="02000506000000020004" pitchFamily="2" charset="-34"/>
              <a:cs typeface="TH Mali Grade 6" panose="02000506000000020004" pitchFamily="2" charset="-34"/>
            </a:rPr>
            <a:t>1. ทำบันทึกข้อความถึงประธานกรรมการ เพื่อขออนุญาตเวียนมติ  ขอความเห็นชอบ</a:t>
          </a:r>
          <a:endParaRPr lang="en-US" b="1" dirty="0">
            <a:ln w="19050">
              <a:solidFill>
                <a:schemeClr val="bg1"/>
              </a:solidFill>
            </a:ln>
            <a:solidFill>
              <a:schemeClr val="bg1"/>
            </a:solidFill>
            <a:latin typeface="TH Mali Grade 6" panose="02000506000000020004" pitchFamily="2" charset="-34"/>
            <a:cs typeface="TH Mali Grade 6" panose="02000506000000020004" pitchFamily="2" charset="-34"/>
          </a:endParaRPr>
        </a:p>
      </dgm:t>
    </dgm:pt>
    <dgm:pt modelId="{C6C72EDE-40A2-46DC-ABDF-CDF3BFEB56CD}" type="parTrans" cxnId="{C653A919-633D-4D2F-8FF8-C6ADB7E32774}">
      <dgm:prSet/>
      <dgm:spPr/>
      <dgm:t>
        <a:bodyPr/>
        <a:lstStyle/>
        <a:p>
          <a:endParaRPr lang="en-US"/>
        </a:p>
      </dgm:t>
    </dgm:pt>
    <dgm:pt modelId="{977596B4-E948-4623-9DF2-2386EF022A4C}" type="sibTrans" cxnId="{C653A919-633D-4D2F-8FF8-C6ADB7E32774}">
      <dgm:prSet/>
      <dgm:spPr/>
      <dgm:t>
        <a:bodyPr/>
        <a:lstStyle/>
        <a:p>
          <a:endParaRPr lang="en-US"/>
        </a:p>
      </dgm:t>
    </dgm:pt>
    <dgm:pt modelId="{11005730-6DA7-4B74-B79E-375CF87C3861}">
      <dgm:prSet/>
      <dgm:spPr>
        <a:solidFill>
          <a:srgbClr val="990099"/>
        </a:solidFill>
      </dgm:spPr>
      <dgm:t>
        <a:bodyPr/>
        <a:lstStyle/>
        <a:p>
          <a:r>
            <a:rPr lang="th-TH" b="1" dirty="0">
              <a:ln w="19050">
                <a:solidFill>
                  <a:schemeClr val="bg1"/>
                </a:solidFill>
              </a:ln>
              <a:solidFill>
                <a:schemeClr val="bg1"/>
              </a:solidFill>
              <a:latin typeface="TH Mali Grade 6" panose="02000506000000020004" pitchFamily="2" charset="-34"/>
              <a:cs typeface="TH Mali Grade 6" panose="02000506000000020004" pitchFamily="2" charset="-34"/>
            </a:rPr>
            <a:t>2. ทำบันทึกข้อความเวียนมติฯ ถึงกรรมการพร้อมทั้งจัดทำแบบ ลงความเห็น (</a:t>
          </a:r>
          <a:r>
            <a:rPr lang="en-US" b="1" dirty="0">
              <a:ln w="19050">
                <a:solidFill>
                  <a:schemeClr val="bg1"/>
                </a:solidFill>
              </a:ln>
              <a:solidFill>
                <a:schemeClr val="bg1"/>
              </a:solidFill>
              <a:latin typeface="TH Mali Grade 6" panose="02000506000000020004" pitchFamily="2" charset="-34"/>
              <a:cs typeface="TH Mali Grade 6" panose="02000506000000020004" pitchFamily="2" charset="-34"/>
            </a:rPr>
            <a:t>online</a:t>
          </a:r>
          <a:r>
            <a:rPr lang="th-TH" b="1" dirty="0">
              <a:ln w="19050">
                <a:solidFill>
                  <a:schemeClr val="bg1"/>
                </a:solidFill>
              </a:ln>
              <a:solidFill>
                <a:schemeClr val="bg1"/>
              </a:solidFill>
              <a:latin typeface="TH Mali Grade 6" panose="02000506000000020004" pitchFamily="2" charset="-34"/>
              <a:cs typeface="TH Mali Grade 6" panose="02000506000000020004" pitchFamily="2" charset="-34"/>
            </a:rPr>
            <a:t>)</a:t>
          </a:r>
          <a:endParaRPr lang="en-US" b="1" dirty="0">
            <a:ln w="19050">
              <a:solidFill>
                <a:schemeClr val="bg1"/>
              </a:solidFill>
            </a:ln>
            <a:solidFill>
              <a:schemeClr val="bg1"/>
            </a:solidFill>
            <a:latin typeface="TH Mali Grade 6" panose="02000506000000020004" pitchFamily="2" charset="-34"/>
            <a:cs typeface="TH Mali Grade 6" panose="02000506000000020004" pitchFamily="2" charset="-34"/>
          </a:endParaRPr>
        </a:p>
      </dgm:t>
    </dgm:pt>
    <dgm:pt modelId="{585404BF-95F3-4F50-B50F-F0F977F108D8}" type="parTrans" cxnId="{30170B06-FD80-4833-9739-111EB2112175}">
      <dgm:prSet/>
      <dgm:spPr/>
      <dgm:t>
        <a:bodyPr/>
        <a:lstStyle/>
        <a:p>
          <a:endParaRPr lang="en-US"/>
        </a:p>
      </dgm:t>
    </dgm:pt>
    <dgm:pt modelId="{F1A6D3E6-750D-4B2B-B172-6FD2045CD7F6}" type="sibTrans" cxnId="{30170B06-FD80-4833-9739-111EB2112175}">
      <dgm:prSet/>
      <dgm:spPr/>
      <dgm:t>
        <a:bodyPr/>
        <a:lstStyle/>
        <a:p>
          <a:endParaRPr lang="en-US"/>
        </a:p>
      </dgm:t>
    </dgm:pt>
    <dgm:pt modelId="{03B389D5-B880-4FC4-8468-148B487E2644}">
      <dgm:prSet/>
      <dgm:spPr>
        <a:solidFill>
          <a:srgbClr val="990099"/>
        </a:solidFill>
      </dgm:spPr>
      <dgm:t>
        <a:bodyPr/>
        <a:lstStyle/>
        <a:p>
          <a:r>
            <a:rPr lang="th-TH" b="1" dirty="0">
              <a:ln w="19050">
                <a:solidFill>
                  <a:schemeClr val="bg1"/>
                </a:solidFill>
              </a:ln>
              <a:solidFill>
                <a:schemeClr val="bg1"/>
              </a:solidFill>
              <a:latin typeface="TH Mali Grade 6" panose="02000506000000020004" pitchFamily="2" charset="-34"/>
              <a:cs typeface="TH Mali Grade 6" panose="02000506000000020004" pitchFamily="2" charset="-34"/>
            </a:rPr>
            <a:t>3. สรุปผลการลงความเห็น และทำบันทึกมติที่ประชุมแจ้งให้คณะกรรมการ หรือหน่วยงานที่เกี่ยวข้องดำเนินการในขั้นตอนต่อ</a:t>
          </a:r>
          <a:endParaRPr lang="en-US" b="1" dirty="0">
            <a:ln w="19050">
              <a:solidFill>
                <a:schemeClr val="bg1"/>
              </a:solidFill>
            </a:ln>
            <a:solidFill>
              <a:schemeClr val="bg1"/>
            </a:solidFill>
            <a:latin typeface="TH Mali Grade 6" panose="02000506000000020004" pitchFamily="2" charset="-34"/>
            <a:cs typeface="TH Mali Grade 6" panose="02000506000000020004" pitchFamily="2" charset="-34"/>
          </a:endParaRPr>
        </a:p>
      </dgm:t>
    </dgm:pt>
    <dgm:pt modelId="{129ADFCF-8973-4671-86E5-B7BAC8587015}" type="parTrans" cxnId="{93E02BE8-6752-4826-8F90-3B6A688FF4EA}">
      <dgm:prSet/>
      <dgm:spPr/>
      <dgm:t>
        <a:bodyPr/>
        <a:lstStyle/>
        <a:p>
          <a:endParaRPr lang="en-US"/>
        </a:p>
      </dgm:t>
    </dgm:pt>
    <dgm:pt modelId="{18F0D575-8D2B-40B0-B322-46AC968E1D80}" type="sibTrans" cxnId="{93E02BE8-6752-4826-8F90-3B6A688FF4EA}">
      <dgm:prSet/>
      <dgm:spPr/>
      <dgm:t>
        <a:bodyPr/>
        <a:lstStyle/>
        <a:p>
          <a:endParaRPr lang="en-US"/>
        </a:p>
      </dgm:t>
    </dgm:pt>
    <dgm:pt modelId="{5C9AA04B-F152-452E-922B-7F76912C938D}" type="pres">
      <dgm:prSet presAssocID="{0642BD7C-908B-4FBC-AF2F-6C8DBCB611F7}" presName="linear" presStyleCnt="0">
        <dgm:presLayoutVars>
          <dgm:animLvl val="lvl"/>
          <dgm:resizeHandles val="exact"/>
        </dgm:presLayoutVars>
      </dgm:prSet>
      <dgm:spPr/>
    </dgm:pt>
    <dgm:pt modelId="{E30BA168-A7DA-4752-8AF5-5476AA59372B}" type="pres">
      <dgm:prSet presAssocID="{50D0339D-FB9C-43DF-8FF4-2C421E2E8673}" presName="parentText" presStyleLbl="node1" presStyleIdx="0" presStyleCnt="3">
        <dgm:presLayoutVars>
          <dgm:chMax val="0"/>
          <dgm:bulletEnabled val="1"/>
        </dgm:presLayoutVars>
      </dgm:prSet>
      <dgm:spPr/>
    </dgm:pt>
    <dgm:pt modelId="{C1F2FCF2-B12E-4B3D-A0CF-7BA74F7CCFF5}" type="pres">
      <dgm:prSet presAssocID="{977596B4-E948-4623-9DF2-2386EF022A4C}" presName="spacer" presStyleCnt="0"/>
      <dgm:spPr/>
    </dgm:pt>
    <dgm:pt modelId="{E35D76B8-A604-4463-AB5B-852BED356520}" type="pres">
      <dgm:prSet presAssocID="{11005730-6DA7-4B74-B79E-375CF87C3861}" presName="parentText" presStyleLbl="node1" presStyleIdx="1" presStyleCnt="3">
        <dgm:presLayoutVars>
          <dgm:chMax val="0"/>
          <dgm:bulletEnabled val="1"/>
        </dgm:presLayoutVars>
      </dgm:prSet>
      <dgm:spPr/>
    </dgm:pt>
    <dgm:pt modelId="{03C12735-B582-432C-AFC8-73BD4EA6AA1C}" type="pres">
      <dgm:prSet presAssocID="{F1A6D3E6-750D-4B2B-B172-6FD2045CD7F6}" presName="spacer" presStyleCnt="0"/>
      <dgm:spPr/>
    </dgm:pt>
    <dgm:pt modelId="{D6D22025-6362-48CF-9D4D-4C17E7A29E98}" type="pres">
      <dgm:prSet presAssocID="{03B389D5-B880-4FC4-8468-148B487E2644}" presName="parentText" presStyleLbl="node1" presStyleIdx="2" presStyleCnt="3">
        <dgm:presLayoutVars>
          <dgm:chMax val="0"/>
          <dgm:bulletEnabled val="1"/>
        </dgm:presLayoutVars>
      </dgm:prSet>
      <dgm:spPr/>
    </dgm:pt>
  </dgm:ptLst>
  <dgm:cxnLst>
    <dgm:cxn modelId="{30170B06-FD80-4833-9739-111EB2112175}" srcId="{0642BD7C-908B-4FBC-AF2F-6C8DBCB611F7}" destId="{11005730-6DA7-4B74-B79E-375CF87C3861}" srcOrd="1" destOrd="0" parTransId="{585404BF-95F3-4F50-B50F-F0F977F108D8}" sibTransId="{F1A6D3E6-750D-4B2B-B172-6FD2045CD7F6}"/>
    <dgm:cxn modelId="{C653A919-633D-4D2F-8FF8-C6ADB7E32774}" srcId="{0642BD7C-908B-4FBC-AF2F-6C8DBCB611F7}" destId="{50D0339D-FB9C-43DF-8FF4-2C421E2E8673}" srcOrd="0" destOrd="0" parTransId="{C6C72EDE-40A2-46DC-ABDF-CDF3BFEB56CD}" sibTransId="{977596B4-E948-4623-9DF2-2386EF022A4C}"/>
    <dgm:cxn modelId="{FFCBF72E-AEAD-4FDA-9617-0422703B7C16}" type="presOf" srcId="{11005730-6DA7-4B74-B79E-375CF87C3861}" destId="{E35D76B8-A604-4463-AB5B-852BED356520}" srcOrd="0" destOrd="0" presId="urn:microsoft.com/office/officeart/2005/8/layout/vList2"/>
    <dgm:cxn modelId="{C609F169-B543-4F3F-B2A5-DCA219619A15}" type="presOf" srcId="{03B389D5-B880-4FC4-8468-148B487E2644}" destId="{D6D22025-6362-48CF-9D4D-4C17E7A29E98}" srcOrd="0" destOrd="0" presId="urn:microsoft.com/office/officeart/2005/8/layout/vList2"/>
    <dgm:cxn modelId="{94340C74-F658-4BCF-8077-95A21F1B315F}" type="presOf" srcId="{0642BD7C-908B-4FBC-AF2F-6C8DBCB611F7}" destId="{5C9AA04B-F152-452E-922B-7F76912C938D}" srcOrd="0" destOrd="0" presId="urn:microsoft.com/office/officeart/2005/8/layout/vList2"/>
    <dgm:cxn modelId="{EEFD4259-6627-4845-81C6-A2BFBE2BD8B4}" type="presOf" srcId="{50D0339D-FB9C-43DF-8FF4-2C421E2E8673}" destId="{E30BA168-A7DA-4752-8AF5-5476AA59372B}" srcOrd="0" destOrd="0" presId="urn:microsoft.com/office/officeart/2005/8/layout/vList2"/>
    <dgm:cxn modelId="{93E02BE8-6752-4826-8F90-3B6A688FF4EA}" srcId="{0642BD7C-908B-4FBC-AF2F-6C8DBCB611F7}" destId="{03B389D5-B880-4FC4-8468-148B487E2644}" srcOrd="2" destOrd="0" parTransId="{129ADFCF-8973-4671-86E5-B7BAC8587015}" sibTransId="{18F0D575-8D2B-40B0-B322-46AC968E1D80}"/>
    <dgm:cxn modelId="{49C983E8-4CAC-48C7-8C8A-16CF09547A2D}" type="presParOf" srcId="{5C9AA04B-F152-452E-922B-7F76912C938D}" destId="{E30BA168-A7DA-4752-8AF5-5476AA59372B}" srcOrd="0" destOrd="0" presId="urn:microsoft.com/office/officeart/2005/8/layout/vList2"/>
    <dgm:cxn modelId="{4BAB3960-486D-438B-B7A6-87F5617AD7A3}" type="presParOf" srcId="{5C9AA04B-F152-452E-922B-7F76912C938D}" destId="{C1F2FCF2-B12E-4B3D-A0CF-7BA74F7CCFF5}" srcOrd="1" destOrd="0" presId="urn:microsoft.com/office/officeart/2005/8/layout/vList2"/>
    <dgm:cxn modelId="{2AD6031F-FB1C-4392-9B06-5C0B05DAC316}" type="presParOf" srcId="{5C9AA04B-F152-452E-922B-7F76912C938D}" destId="{E35D76B8-A604-4463-AB5B-852BED356520}" srcOrd="2" destOrd="0" presId="urn:microsoft.com/office/officeart/2005/8/layout/vList2"/>
    <dgm:cxn modelId="{69958E1A-FE83-41BF-BC0E-7F9E3000E68D}" type="presParOf" srcId="{5C9AA04B-F152-452E-922B-7F76912C938D}" destId="{03C12735-B582-432C-AFC8-73BD4EA6AA1C}" srcOrd="3" destOrd="0" presId="urn:microsoft.com/office/officeart/2005/8/layout/vList2"/>
    <dgm:cxn modelId="{BE16E299-02E1-4C50-9D44-21088CC9DE16}" type="presParOf" srcId="{5C9AA04B-F152-452E-922B-7F76912C938D}" destId="{D6D22025-6362-48CF-9D4D-4C17E7A29E9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384EC7-DB7A-4F1A-9A6C-256C6BC12BAA}" type="doc">
      <dgm:prSet loTypeId="urn:microsoft.com/office/officeart/2008/layout/AlternatingPictureBlocks" loCatId="list" qsTypeId="urn:microsoft.com/office/officeart/2005/8/quickstyle/simple1" qsCatId="simple" csTypeId="urn:microsoft.com/office/officeart/2005/8/colors/colorful4" csCatId="colorful" phldr="1"/>
      <dgm:spPr/>
      <dgm:t>
        <a:bodyPr/>
        <a:lstStyle/>
        <a:p>
          <a:endParaRPr lang="en-US"/>
        </a:p>
      </dgm:t>
    </dgm:pt>
    <dgm:pt modelId="{A81B274A-1B1B-4EA9-9FD9-DA89A38ED4F3}">
      <dgm:prSet phldrT="[Text]" custT="1"/>
      <dgm:spPr/>
      <dgm:t>
        <a:bodyPr/>
        <a:lstStyle/>
        <a:p>
          <a:pPr algn="l">
            <a:lnSpc>
              <a:spcPts val="2600"/>
            </a:lnSpc>
            <a:spcAft>
              <a:spcPts val="0"/>
            </a:spcAft>
          </a:pPr>
          <a:r>
            <a:rPr lang="th-TH" sz="2800" dirty="0">
              <a:ln>
                <a:solidFill>
                  <a:srgbClr val="660033"/>
                </a:solidFill>
              </a:ln>
              <a:solidFill>
                <a:srgbClr val="660033"/>
              </a:solidFill>
              <a:latin typeface="TH Mali Grade 6" panose="02000506000000020004" pitchFamily="2" charset="-34"/>
              <a:cs typeface="TH Mali Grade 6" panose="02000506000000020004" pitchFamily="2" charset="-34"/>
            </a:rPr>
            <a:t>วิเคราะห์ข้อมูล สรุปเรื่อง และประเด็นพิจารณาแต่ละวาระ เสนอหัวหน้างานตรวจสอบความถูกต้อง</a:t>
          </a:r>
          <a:endParaRPr lang="en-US" sz="2800" dirty="0"/>
        </a:p>
      </dgm:t>
    </dgm:pt>
    <dgm:pt modelId="{F0DD9C5F-8B23-4746-A648-653832088205}" type="parTrans" cxnId="{6E2C5541-436F-4C8F-BDB5-4B5369FB924C}">
      <dgm:prSet/>
      <dgm:spPr/>
      <dgm:t>
        <a:bodyPr/>
        <a:lstStyle/>
        <a:p>
          <a:endParaRPr lang="en-US"/>
        </a:p>
      </dgm:t>
    </dgm:pt>
    <dgm:pt modelId="{6DDEC0F2-35C3-43A1-A784-39991D6BA739}" type="sibTrans" cxnId="{6E2C5541-436F-4C8F-BDB5-4B5369FB924C}">
      <dgm:prSet/>
      <dgm:spPr/>
      <dgm:t>
        <a:bodyPr/>
        <a:lstStyle/>
        <a:p>
          <a:endParaRPr lang="en-US"/>
        </a:p>
      </dgm:t>
    </dgm:pt>
    <dgm:pt modelId="{5CE513BD-2558-44B5-93D4-F1D5974D5C59}">
      <dgm:prSet phldrT="[Text]" custT="1"/>
      <dgm:spPr/>
      <dgm:t>
        <a:bodyPr/>
        <a:lstStyle/>
        <a:p>
          <a:pPr algn="l">
            <a:lnSpc>
              <a:spcPts val="2200"/>
            </a:lnSpc>
            <a:spcAft>
              <a:spcPts val="0"/>
            </a:spcAft>
          </a:pPr>
          <a:r>
            <a:rPr lang="th-TH" sz="2600" dirty="0">
              <a:ln>
                <a:solidFill>
                  <a:srgbClr val="660033"/>
                </a:solidFill>
              </a:ln>
              <a:solidFill>
                <a:srgbClr val="660033"/>
              </a:solidFill>
              <a:latin typeface="TH Mali Grade 6" panose="02000506000000020004" pitchFamily="2" charset="-34"/>
              <a:cs typeface="TH Mali Grade 6" panose="02000506000000020004" pitchFamily="2" charset="-34"/>
            </a:rPr>
            <a:t>ถ่ายเอกสารสำหรับฝ่ายเลขาฯ ติดเลขวาระ ตรวจทานความถูกต้องก่อนส่ง และสแกนเอกสารแต่ละเรื่อง เข้าระบบ   </a:t>
          </a:r>
          <a:r>
            <a:rPr lang="en-US" sz="2600" dirty="0">
              <a:ln>
                <a:solidFill>
                  <a:srgbClr val="660033"/>
                </a:solidFill>
              </a:ln>
              <a:solidFill>
                <a:srgbClr val="660033"/>
              </a:solidFill>
              <a:latin typeface="TH Mali Grade 6" panose="02000506000000020004" pitchFamily="2" charset="-34"/>
              <a:cs typeface="TH Mali Grade 6" panose="02000506000000020004" pitchFamily="2" charset="-34"/>
            </a:rPr>
            <a:t>e-meeting</a:t>
          </a:r>
          <a:r>
            <a:rPr lang="th-TH" sz="2600" dirty="0">
              <a:ln>
                <a:solidFill>
                  <a:srgbClr val="660033"/>
                </a:solidFill>
              </a:ln>
              <a:solidFill>
                <a:srgbClr val="660033"/>
              </a:solidFill>
              <a:latin typeface="TH Mali Grade 6" panose="02000506000000020004" pitchFamily="2" charset="-34"/>
              <a:cs typeface="TH Mali Grade 6" panose="02000506000000020004" pitchFamily="2" charset="-34"/>
            </a:rPr>
            <a:t> เตรียมห้องประชุม </a:t>
          </a:r>
          <a:r>
            <a:rPr lang="en-US" sz="2600" dirty="0">
              <a:ln>
                <a:solidFill>
                  <a:srgbClr val="660033"/>
                </a:solidFill>
              </a:ln>
              <a:solidFill>
                <a:srgbClr val="660033"/>
              </a:solidFill>
              <a:latin typeface="TH Mali Grade 6" panose="02000506000000020004" pitchFamily="2" charset="-34"/>
              <a:cs typeface="TH Mali Grade 6" panose="02000506000000020004" pitchFamily="2" charset="-34"/>
            </a:rPr>
            <a:t>online </a:t>
          </a:r>
          <a:r>
            <a:rPr lang="th-TH" sz="2600" dirty="0">
              <a:ln>
                <a:solidFill>
                  <a:srgbClr val="660033"/>
                </a:solidFill>
              </a:ln>
              <a:solidFill>
                <a:srgbClr val="660033"/>
              </a:solidFill>
              <a:latin typeface="TH Mali Grade 6" panose="02000506000000020004" pitchFamily="2" charset="-34"/>
              <a:cs typeface="TH Mali Grade 6" panose="02000506000000020004" pitchFamily="2" charset="-34"/>
            </a:rPr>
            <a:t>โปรแกรม </a:t>
          </a:r>
          <a:r>
            <a:rPr lang="en-US" sz="2600" dirty="0">
              <a:ln>
                <a:solidFill>
                  <a:srgbClr val="660033"/>
                </a:solidFill>
              </a:ln>
              <a:solidFill>
                <a:srgbClr val="660033"/>
              </a:solidFill>
              <a:latin typeface="TH Mali Grade 6" panose="02000506000000020004" pitchFamily="2" charset="-34"/>
              <a:cs typeface="TH Mali Grade 6" panose="02000506000000020004" pitchFamily="2" charset="-34"/>
            </a:rPr>
            <a:t>Teams </a:t>
          </a:r>
          <a:endParaRPr lang="en-US" sz="2600" dirty="0"/>
        </a:p>
      </dgm:t>
    </dgm:pt>
    <dgm:pt modelId="{374C0771-64F3-4BB7-8910-E8852B44DDA0}" type="parTrans" cxnId="{8DDD0A6C-FA1D-4C80-B51D-D48C45291521}">
      <dgm:prSet/>
      <dgm:spPr/>
      <dgm:t>
        <a:bodyPr/>
        <a:lstStyle/>
        <a:p>
          <a:endParaRPr lang="en-US"/>
        </a:p>
      </dgm:t>
    </dgm:pt>
    <dgm:pt modelId="{7B8BA427-0871-4262-B76B-968C6824DA85}" type="sibTrans" cxnId="{8DDD0A6C-FA1D-4C80-B51D-D48C45291521}">
      <dgm:prSet/>
      <dgm:spPr/>
      <dgm:t>
        <a:bodyPr/>
        <a:lstStyle/>
        <a:p>
          <a:endParaRPr lang="en-US"/>
        </a:p>
      </dgm:t>
    </dgm:pt>
    <dgm:pt modelId="{6E0B7D2A-535D-433D-AB97-66A638B8CC1F}">
      <dgm:prSet phldrT="[Text]" custT="1"/>
      <dgm:spPr/>
      <dgm:t>
        <a:bodyPr/>
        <a:lstStyle/>
        <a:p>
          <a:r>
            <a:rPr lang="th-TH" sz="2800" dirty="0">
              <a:ln>
                <a:solidFill>
                  <a:srgbClr val="660033"/>
                </a:solidFill>
              </a:ln>
              <a:solidFill>
                <a:srgbClr val="660033"/>
              </a:solidFill>
              <a:latin typeface="TH Mali Grade 6" panose="02000506000000020004" pitchFamily="2" charset="-34"/>
              <a:cs typeface="TH Mali Grade 6" panose="02000506000000020004" pitchFamily="2" charset="-34"/>
            </a:rPr>
            <a:t>ลงทะเบียนรับเอกสาร </a:t>
          </a:r>
        </a:p>
        <a:p>
          <a:r>
            <a:rPr lang="th-TH" sz="2800" dirty="0">
              <a:ln>
                <a:solidFill>
                  <a:srgbClr val="660033"/>
                </a:solidFill>
              </a:ln>
              <a:solidFill>
                <a:srgbClr val="660033"/>
              </a:solidFill>
              <a:latin typeface="TH Mali Grade 6" panose="02000506000000020004" pitchFamily="2" charset="-34"/>
              <a:cs typeface="TH Mali Grade 6" panose="02000506000000020004" pitchFamily="2" charset="-34"/>
            </a:rPr>
            <a:t>เสนอผู้บังคับบัญชาตามขั้นตอน</a:t>
          </a:r>
          <a:endParaRPr lang="en-US" sz="2800" dirty="0">
            <a:ln>
              <a:solidFill>
                <a:srgbClr val="660033"/>
              </a:solidFill>
            </a:ln>
            <a:solidFill>
              <a:srgbClr val="660033"/>
            </a:solidFill>
            <a:latin typeface="TH Mali Grade 6" panose="02000506000000020004" pitchFamily="2" charset="-34"/>
            <a:cs typeface="TH Mali Grade 6" panose="02000506000000020004" pitchFamily="2" charset="-34"/>
          </a:endParaRPr>
        </a:p>
      </dgm:t>
    </dgm:pt>
    <dgm:pt modelId="{D95BEB8D-FF39-420F-B878-BC038EE1C9AC}" type="sibTrans" cxnId="{4AEE755D-BE60-452F-91B5-4E4EF5EAB5A3}">
      <dgm:prSet/>
      <dgm:spPr/>
      <dgm:t>
        <a:bodyPr/>
        <a:lstStyle/>
        <a:p>
          <a:endParaRPr lang="en-US"/>
        </a:p>
      </dgm:t>
    </dgm:pt>
    <dgm:pt modelId="{465575C0-9E5A-440D-A851-39AD747F397D}" type="parTrans" cxnId="{4AEE755D-BE60-452F-91B5-4E4EF5EAB5A3}">
      <dgm:prSet/>
      <dgm:spPr/>
      <dgm:t>
        <a:bodyPr/>
        <a:lstStyle/>
        <a:p>
          <a:endParaRPr lang="en-US"/>
        </a:p>
      </dgm:t>
    </dgm:pt>
    <dgm:pt modelId="{83B0020F-BD73-417E-933A-38961CD791CE}" type="pres">
      <dgm:prSet presAssocID="{EC384EC7-DB7A-4F1A-9A6C-256C6BC12BAA}" presName="linearFlow" presStyleCnt="0">
        <dgm:presLayoutVars>
          <dgm:dir/>
          <dgm:resizeHandles val="exact"/>
        </dgm:presLayoutVars>
      </dgm:prSet>
      <dgm:spPr/>
    </dgm:pt>
    <dgm:pt modelId="{884BA441-ED7A-4A63-8964-53F6364E3465}" type="pres">
      <dgm:prSet presAssocID="{6E0B7D2A-535D-433D-AB97-66A638B8CC1F}" presName="comp" presStyleCnt="0"/>
      <dgm:spPr/>
    </dgm:pt>
    <dgm:pt modelId="{ED7ADAD7-44AB-4D6E-BF49-1DC23498477C}" type="pres">
      <dgm:prSet presAssocID="{6E0B7D2A-535D-433D-AB97-66A638B8CC1F}" presName="rect2" presStyleLbl="node1" presStyleIdx="0" presStyleCnt="3">
        <dgm:presLayoutVars>
          <dgm:bulletEnabled val="1"/>
        </dgm:presLayoutVars>
      </dgm:prSet>
      <dgm:spPr/>
    </dgm:pt>
    <dgm:pt modelId="{7ABEDC0B-D543-4116-A5D6-F61D04361C83}" type="pres">
      <dgm:prSet presAssocID="{6E0B7D2A-535D-433D-AB97-66A638B8CC1F}" presName="rect1" presStyleLbl="lnNode1" presStyleIdx="0" presStyleCnt="3" custLinFactNeighborX="2816"/>
      <dgm:spPr>
        <a:blipFill>
          <a:blip xmlns:r="http://schemas.openxmlformats.org/officeDocument/2006/relationships" r:embed="rId1"/>
          <a:srcRect/>
          <a:stretch>
            <a:fillRect l="-17000" r="-17000"/>
          </a:stretch>
        </a:blipFill>
      </dgm:spPr>
      <dgm:extLst>
        <a:ext uri="{E40237B7-FDA0-4F09-8148-C483321AD2D9}">
          <dgm14:cNvPr xmlns:dgm14="http://schemas.microsoft.com/office/drawing/2010/diagram" id="0" name="" descr="Man signing a document"/>
        </a:ext>
      </dgm:extLst>
    </dgm:pt>
    <dgm:pt modelId="{046C2C6E-DCD8-416F-A51A-A3E867763C76}" type="pres">
      <dgm:prSet presAssocID="{D95BEB8D-FF39-420F-B878-BC038EE1C9AC}" presName="sibTrans" presStyleCnt="0"/>
      <dgm:spPr/>
    </dgm:pt>
    <dgm:pt modelId="{67C3AB5C-BA25-431D-8954-053BA222430B}" type="pres">
      <dgm:prSet presAssocID="{A81B274A-1B1B-4EA9-9FD9-DA89A38ED4F3}" presName="comp" presStyleCnt="0"/>
      <dgm:spPr/>
    </dgm:pt>
    <dgm:pt modelId="{9DD23AFB-3AB8-405B-AB59-EF4D3FCCAE52}" type="pres">
      <dgm:prSet presAssocID="{A81B274A-1B1B-4EA9-9FD9-DA89A38ED4F3}" presName="rect2" presStyleLbl="node1" presStyleIdx="1" presStyleCnt="3" custScaleX="101774" custLinFactNeighborX="937">
        <dgm:presLayoutVars>
          <dgm:bulletEnabled val="1"/>
        </dgm:presLayoutVars>
      </dgm:prSet>
      <dgm:spPr/>
    </dgm:pt>
    <dgm:pt modelId="{594198C2-0CFE-407A-915F-AF521BBA7613}" type="pres">
      <dgm:prSet presAssocID="{A81B274A-1B1B-4EA9-9FD9-DA89A38ED4F3}" presName="rect1" presStyleLbl="lnNode1" presStyleIdx="1" presStyleCnt="3" custLinFactNeighborX="-2460"/>
      <dgm:spPr>
        <a:blipFill>
          <a:blip xmlns:r="http://schemas.openxmlformats.org/officeDocument/2006/relationships" r:embed="rId2"/>
          <a:srcRect/>
          <a:stretch>
            <a:fillRect l="-26000" r="-26000"/>
          </a:stretch>
        </a:blipFill>
      </dgm:spPr>
      <dgm:extLst>
        <a:ext uri="{E40237B7-FDA0-4F09-8148-C483321AD2D9}">
          <dgm14:cNvPr xmlns:dgm14="http://schemas.microsoft.com/office/drawing/2010/diagram" id="0" name="" descr="Mixed raced student studying"/>
        </a:ext>
      </dgm:extLst>
    </dgm:pt>
    <dgm:pt modelId="{63465EFB-7CCA-4099-BC30-BE2E7953A217}" type="pres">
      <dgm:prSet presAssocID="{6DDEC0F2-35C3-43A1-A784-39991D6BA739}" presName="sibTrans" presStyleCnt="0"/>
      <dgm:spPr/>
    </dgm:pt>
    <dgm:pt modelId="{45759541-FF42-4141-8C8E-34A2D849296B}" type="pres">
      <dgm:prSet presAssocID="{5CE513BD-2558-44B5-93D4-F1D5974D5C59}" presName="comp" presStyleCnt="0"/>
      <dgm:spPr/>
    </dgm:pt>
    <dgm:pt modelId="{6A390105-7A6F-4514-AEFF-88F32ABC270C}" type="pres">
      <dgm:prSet presAssocID="{5CE513BD-2558-44B5-93D4-F1D5974D5C59}" presName="rect2" presStyleLbl="node1" presStyleIdx="2" presStyleCnt="3">
        <dgm:presLayoutVars>
          <dgm:bulletEnabled val="1"/>
        </dgm:presLayoutVars>
      </dgm:prSet>
      <dgm:spPr/>
    </dgm:pt>
    <dgm:pt modelId="{1BD9B44D-F041-4B29-BA49-384F7BEB5093}" type="pres">
      <dgm:prSet presAssocID="{5CE513BD-2558-44B5-93D4-F1D5974D5C59}" presName="rect1" presStyleLbl="lnNode1" presStyleIdx="2" presStyleCnt="3"/>
      <dgm:spPr>
        <a:blipFill rotWithShape="1">
          <a:blip xmlns:r="http://schemas.openxmlformats.org/officeDocument/2006/relationships" r:embed="rId3"/>
          <a:srcRect/>
          <a:stretch>
            <a:fillRect l="-17000" r="-17000"/>
          </a:stretch>
        </a:blipFill>
      </dgm:spPr>
    </dgm:pt>
  </dgm:ptLst>
  <dgm:cxnLst>
    <dgm:cxn modelId="{69BB6716-B0EA-46B2-A65C-CF7BFD853A1C}" type="presOf" srcId="{A81B274A-1B1B-4EA9-9FD9-DA89A38ED4F3}" destId="{9DD23AFB-3AB8-405B-AB59-EF4D3FCCAE52}" srcOrd="0" destOrd="0" presId="urn:microsoft.com/office/officeart/2008/layout/AlternatingPictureBlocks"/>
    <dgm:cxn modelId="{BFE7BB25-39BC-41EA-9D66-1EEBA10A5749}" type="presOf" srcId="{6E0B7D2A-535D-433D-AB97-66A638B8CC1F}" destId="{ED7ADAD7-44AB-4D6E-BF49-1DC23498477C}" srcOrd="0" destOrd="0" presId="urn:microsoft.com/office/officeart/2008/layout/AlternatingPictureBlocks"/>
    <dgm:cxn modelId="{4AEE755D-BE60-452F-91B5-4E4EF5EAB5A3}" srcId="{EC384EC7-DB7A-4F1A-9A6C-256C6BC12BAA}" destId="{6E0B7D2A-535D-433D-AB97-66A638B8CC1F}" srcOrd="0" destOrd="0" parTransId="{465575C0-9E5A-440D-A851-39AD747F397D}" sibTransId="{D95BEB8D-FF39-420F-B878-BC038EE1C9AC}"/>
    <dgm:cxn modelId="{6E2C5541-436F-4C8F-BDB5-4B5369FB924C}" srcId="{EC384EC7-DB7A-4F1A-9A6C-256C6BC12BAA}" destId="{A81B274A-1B1B-4EA9-9FD9-DA89A38ED4F3}" srcOrd="1" destOrd="0" parTransId="{F0DD9C5F-8B23-4746-A648-653832088205}" sibTransId="{6DDEC0F2-35C3-43A1-A784-39991D6BA739}"/>
    <dgm:cxn modelId="{63EE5247-DA64-4C08-B114-A1409B131C65}" type="presOf" srcId="{EC384EC7-DB7A-4F1A-9A6C-256C6BC12BAA}" destId="{83B0020F-BD73-417E-933A-38961CD791CE}" srcOrd="0" destOrd="0" presId="urn:microsoft.com/office/officeart/2008/layout/AlternatingPictureBlocks"/>
    <dgm:cxn modelId="{8DDD0A6C-FA1D-4C80-B51D-D48C45291521}" srcId="{EC384EC7-DB7A-4F1A-9A6C-256C6BC12BAA}" destId="{5CE513BD-2558-44B5-93D4-F1D5974D5C59}" srcOrd="2" destOrd="0" parTransId="{374C0771-64F3-4BB7-8910-E8852B44DDA0}" sibTransId="{7B8BA427-0871-4262-B76B-968C6824DA85}"/>
    <dgm:cxn modelId="{79F1CD74-D535-45B5-889F-65139EDB693B}" type="presOf" srcId="{5CE513BD-2558-44B5-93D4-F1D5974D5C59}" destId="{6A390105-7A6F-4514-AEFF-88F32ABC270C}" srcOrd="0" destOrd="0" presId="urn:microsoft.com/office/officeart/2008/layout/AlternatingPictureBlocks"/>
    <dgm:cxn modelId="{81539605-08B2-48FC-835E-1E92B7D0375F}" type="presParOf" srcId="{83B0020F-BD73-417E-933A-38961CD791CE}" destId="{884BA441-ED7A-4A63-8964-53F6364E3465}" srcOrd="0" destOrd="0" presId="urn:microsoft.com/office/officeart/2008/layout/AlternatingPictureBlocks"/>
    <dgm:cxn modelId="{C33DCCD4-D76F-4C19-8E3E-A7EB8AEAE85D}" type="presParOf" srcId="{884BA441-ED7A-4A63-8964-53F6364E3465}" destId="{ED7ADAD7-44AB-4D6E-BF49-1DC23498477C}" srcOrd="0" destOrd="0" presId="urn:microsoft.com/office/officeart/2008/layout/AlternatingPictureBlocks"/>
    <dgm:cxn modelId="{CEB79E32-D121-4836-891F-C9F9AF84D600}" type="presParOf" srcId="{884BA441-ED7A-4A63-8964-53F6364E3465}" destId="{7ABEDC0B-D543-4116-A5D6-F61D04361C83}" srcOrd="1" destOrd="0" presId="urn:microsoft.com/office/officeart/2008/layout/AlternatingPictureBlocks"/>
    <dgm:cxn modelId="{1C9F1BF7-2CF9-4EC9-8632-4F53B9BEBBE6}" type="presParOf" srcId="{83B0020F-BD73-417E-933A-38961CD791CE}" destId="{046C2C6E-DCD8-416F-A51A-A3E867763C76}" srcOrd="1" destOrd="0" presId="urn:microsoft.com/office/officeart/2008/layout/AlternatingPictureBlocks"/>
    <dgm:cxn modelId="{2290CD0E-900F-4CB4-86A7-D2097B20C441}" type="presParOf" srcId="{83B0020F-BD73-417E-933A-38961CD791CE}" destId="{67C3AB5C-BA25-431D-8954-053BA222430B}" srcOrd="2" destOrd="0" presId="urn:microsoft.com/office/officeart/2008/layout/AlternatingPictureBlocks"/>
    <dgm:cxn modelId="{DC4BA2E7-6BC8-4A14-B02F-727839C246C5}" type="presParOf" srcId="{67C3AB5C-BA25-431D-8954-053BA222430B}" destId="{9DD23AFB-3AB8-405B-AB59-EF4D3FCCAE52}" srcOrd="0" destOrd="0" presId="urn:microsoft.com/office/officeart/2008/layout/AlternatingPictureBlocks"/>
    <dgm:cxn modelId="{AE9D36D5-421B-4E73-9753-8A3BACD4DB68}" type="presParOf" srcId="{67C3AB5C-BA25-431D-8954-053BA222430B}" destId="{594198C2-0CFE-407A-915F-AF521BBA7613}" srcOrd="1" destOrd="0" presId="urn:microsoft.com/office/officeart/2008/layout/AlternatingPictureBlocks"/>
    <dgm:cxn modelId="{B86157D4-FE68-4132-BC5A-95AC7A8D7B68}" type="presParOf" srcId="{83B0020F-BD73-417E-933A-38961CD791CE}" destId="{63465EFB-7CCA-4099-BC30-BE2E7953A217}" srcOrd="3" destOrd="0" presId="urn:microsoft.com/office/officeart/2008/layout/AlternatingPictureBlocks"/>
    <dgm:cxn modelId="{579E6385-6028-4195-AA91-0ADAAFBE40C0}" type="presParOf" srcId="{83B0020F-BD73-417E-933A-38961CD791CE}" destId="{45759541-FF42-4141-8C8E-34A2D849296B}" srcOrd="4" destOrd="0" presId="urn:microsoft.com/office/officeart/2008/layout/AlternatingPictureBlocks"/>
    <dgm:cxn modelId="{3828D4CB-9233-4198-8F83-AD3C3A1FD9AF}" type="presParOf" srcId="{45759541-FF42-4141-8C8E-34A2D849296B}" destId="{6A390105-7A6F-4514-AEFF-88F32ABC270C}" srcOrd="0" destOrd="0" presId="urn:microsoft.com/office/officeart/2008/layout/AlternatingPictureBlocks"/>
    <dgm:cxn modelId="{9C5B5253-D8FC-487D-8520-821ACADA239E}" type="presParOf" srcId="{45759541-FF42-4141-8C8E-34A2D849296B}" destId="{1BD9B44D-F041-4B29-BA49-384F7BEB5093}"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DC767E-3F30-47EF-B7A2-2E693CAEDBDA}" type="doc">
      <dgm:prSet loTypeId="urn:microsoft.com/office/officeart/2008/layout/AlternatingHexagons" loCatId="list" qsTypeId="urn:microsoft.com/office/officeart/2005/8/quickstyle/simple5" qsCatId="simple" csTypeId="urn:microsoft.com/office/officeart/2005/8/colors/colorful1" csCatId="colorful" phldr="1"/>
      <dgm:spPr/>
      <dgm:t>
        <a:bodyPr/>
        <a:lstStyle/>
        <a:p>
          <a:endParaRPr lang="en-US"/>
        </a:p>
      </dgm:t>
    </dgm:pt>
    <dgm:pt modelId="{D3A2CC81-93B1-4A32-8E16-4278E5A8CA36}">
      <dgm:prSet phldrT="[Text]" custT="1"/>
      <dgm:spPr/>
      <dgm:t>
        <a:bodyPr/>
        <a:lstStyle/>
        <a:p>
          <a:r>
            <a:rPr lang="th-TH" sz="2600" b="1">
              <a:ln w="12700">
                <a:solidFill>
                  <a:srgbClr val="C00000"/>
                </a:solidFill>
              </a:ln>
              <a:solidFill>
                <a:srgbClr val="C00000"/>
              </a:solidFill>
              <a:latin typeface="TH Mali Grade 6" panose="02000506000000020004" pitchFamily="2" charset="-34"/>
              <a:cs typeface="TH Mali Grade 6" panose="02000506000000020004" pitchFamily="2" charset="-34"/>
            </a:rPr>
            <a:t>มีสมาธิดีตลอดการประชุม</a:t>
          </a:r>
          <a:endParaRPr lang="en-US" sz="2600" b="1"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gm:t>
    </dgm:pt>
    <dgm:pt modelId="{CBE5CA3D-D127-4CEC-8609-0D2E256F4F7F}" type="parTrans" cxnId="{C75627F2-05EC-4A7B-9EE2-86C85FC60A2C}">
      <dgm:prSet/>
      <dgm:spPr/>
      <dgm:t>
        <a:bodyPr/>
        <a:lstStyle/>
        <a:p>
          <a:endParaRPr lang="en-US" sz="2600">
            <a:latin typeface="TH Mali Grade 6" panose="02000506000000020004" pitchFamily="2" charset="-34"/>
            <a:cs typeface="TH Mali Grade 6" panose="02000506000000020004" pitchFamily="2" charset="-34"/>
          </a:endParaRPr>
        </a:p>
      </dgm:t>
    </dgm:pt>
    <dgm:pt modelId="{65568225-1620-4AF1-986A-5AC757878805}" type="sibTrans" cxnId="{C75627F2-05EC-4A7B-9EE2-86C85FC60A2C}">
      <dgm:prSet custT="1"/>
      <dgm:spPr/>
      <dgm:t>
        <a:bodyPr/>
        <a:lstStyle/>
        <a:p>
          <a:r>
            <a:rPr lang="th-TH" sz="2600" b="1" dirty="0">
              <a:ln w="12700">
                <a:solidFill>
                  <a:srgbClr val="C00000"/>
                </a:solidFill>
              </a:ln>
              <a:solidFill>
                <a:srgbClr val="C00000"/>
              </a:solidFill>
              <a:latin typeface="TH Mali Grade 6" panose="02000506000000020004" pitchFamily="2" charset="-34"/>
              <a:cs typeface="TH Mali Grade 6" panose="02000506000000020004" pitchFamily="2" charset="-34"/>
            </a:rPr>
            <a:t>มีความรู้ดี </a:t>
          </a:r>
          <a:r>
            <a:rPr lang="en-US" sz="2600" b="1" dirty="0">
              <a:ln w="12700">
                <a:solidFill>
                  <a:srgbClr val="C00000"/>
                </a:solidFill>
              </a:ln>
              <a:solidFill>
                <a:srgbClr val="C00000"/>
              </a:solidFill>
              <a:latin typeface="TH Mali Grade 6" panose="02000506000000020004" pitchFamily="2" charset="-34"/>
              <a:cs typeface="TH Mali Grade 6" panose="02000506000000020004" pitchFamily="2" charset="-34"/>
            </a:rPr>
            <a:t>    </a:t>
          </a:r>
          <a:r>
            <a:rPr lang="th-TH" sz="2600" b="1" dirty="0">
              <a:ln w="12700">
                <a:solidFill>
                  <a:srgbClr val="C00000"/>
                </a:solidFill>
              </a:ln>
              <a:solidFill>
                <a:srgbClr val="C00000"/>
              </a:solidFill>
              <a:latin typeface="TH Mali Grade 6" panose="02000506000000020004" pitchFamily="2" charset="-34"/>
              <a:cs typeface="TH Mali Grade 6" panose="02000506000000020004" pitchFamily="2" charset="-34"/>
            </a:rPr>
            <a:t>ทำการบ้านก่อนเข้าประชุม</a:t>
          </a:r>
          <a:endParaRPr lang="en-US" sz="2600" b="1"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gm:t>
    </dgm:pt>
    <dgm:pt modelId="{3297598E-D014-44E5-8C94-0ED8B5E2A371}">
      <dgm:prSet phldrT="[Text]" custT="1"/>
      <dgm:spPr/>
      <dgm:t>
        <a:bodyPr/>
        <a:lstStyle/>
        <a:p>
          <a:r>
            <a:rPr lang="th-TH" sz="2600" b="1">
              <a:ln w="12700">
                <a:solidFill>
                  <a:srgbClr val="C00000"/>
                </a:solidFill>
              </a:ln>
              <a:solidFill>
                <a:srgbClr val="C00000"/>
              </a:solidFill>
              <a:latin typeface="TH Mali Grade 6" panose="02000506000000020004" pitchFamily="2" charset="-34"/>
              <a:cs typeface="TH Mali Grade 6" panose="02000506000000020004" pitchFamily="2" charset="-34"/>
            </a:rPr>
            <a:t>เป็นผู้ฟังที่ดี ฟังอย่างจับประเด็น</a:t>
          </a:r>
          <a:endParaRPr lang="en-US" sz="2600" b="1"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gm:t>
    </dgm:pt>
    <dgm:pt modelId="{6E0D8A26-7059-4C50-B1BE-1C60BE9D8FDF}" type="parTrans" cxnId="{75225480-DDFA-4EB7-B3F4-DF7B3AE58D51}">
      <dgm:prSet/>
      <dgm:spPr/>
      <dgm:t>
        <a:bodyPr/>
        <a:lstStyle/>
        <a:p>
          <a:endParaRPr lang="en-US" sz="2600">
            <a:latin typeface="TH Mali Grade 6" panose="02000506000000020004" pitchFamily="2" charset="-34"/>
            <a:cs typeface="TH Mali Grade 6" panose="02000506000000020004" pitchFamily="2" charset="-34"/>
          </a:endParaRPr>
        </a:p>
      </dgm:t>
    </dgm:pt>
    <dgm:pt modelId="{D62C2894-9D8D-4B98-A13B-A16445829EAA}" type="sibTrans" cxnId="{75225480-DDFA-4EB7-B3F4-DF7B3AE58D51}">
      <dgm:prSet custT="1"/>
      <dgm:spPr/>
      <dgm:t>
        <a:bodyPr/>
        <a:lstStyle/>
        <a:p>
          <a:endParaRPr lang="en-US" sz="2600" dirty="0">
            <a:latin typeface="TH Mali Grade 6" panose="02000506000000020004" pitchFamily="2" charset="-34"/>
            <a:cs typeface="TH Mali Grade 6" panose="02000506000000020004" pitchFamily="2" charset="-34"/>
          </a:endParaRPr>
        </a:p>
      </dgm:t>
    </dgm:pt>
    <dgm:pt modelId="{1638AAC8-EE8A-4814-BC7E-DB75D70A5101}">
      <dgm:prSet phldrT="[Text]" custT="1"/>
      <dgm:spPr/>
      <dgm:t>
        <a:bodyPr/>
        <a:lstStyle/>
        <a:p>
          <a:pPr>
            <a:tabLst/>
          </a:pPr>
          <a:r>
            <a:rPr lang="th-TH" sz="2600" b="1" dirty="0">
              <a:ln w="12700">
                <a:solidFill>
                  <a:srgbClr val="C00000"/>
                </a:solidFill>
              </a:ln>
              <a:solidFill>
                <a:srgbClr val="C00000"/>
              </a:solidFill>
              <a:latin typeface="TH Mali Grade 6" panose="02000506000000020004" pitchFamily="2" charset="-34"/>
              <a:cs typeface="TH Mali Grade 6" panose="02000506000000020004" pitchFamily="2" charset="-34"/>
            </a:rPr>
            <a:t>ใช้ภาษาในการเรียบเรียงได้ดีถ่ายทอดภาษาพูดเป็นภาษาเขียน</a:t>
          </a:r>
          <a:endParaRPr lang="en-US" sz="2600" b="1"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gm:t>
    </dgm:pt>
    <dgm:pt modelId="{3D57774A-A162-4334-86F8-C235B1F9BDD8}" type="sibTrans" cxnId="{AF1DB774-DFDB-407B-BA7F-D04C5759B5DC}">
      <dgm:prSet custT="1"/>
      <dgm:spPr/>
      <dgm:t>
        <a:bodyPr/>
        <a:lstStyle/>
        <a:p>
          <a:r>
            <a:rPr lang="th-TH" sz="2600" b="1">
              <a:ln w="12700">
                <a:solidFill>
                  <a:srgbClr val="C00000"/>
                </a:solidFill>
              </a:ln>
              <a:solidFill>
                <a:srgbClr val="C00000"/>
              </a:solidFill>
              <a:latin typeface="TH Mali Grade 6" panose="02000506000000020004" pitchFamily="2" charset="-34"/>
              <a:cs typeface="TH Mali Grade 6" panose="02000506000000020004" pitchFamily="2" charset="-34"/>
            </a:rPr>
            <a:t>มีทักษะการสรุปความ</a:t>
          </a:r>
          <a:endParaRPr lang="en-US" sz="2600" b="1"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gm:t>
    </dgm:pt>
    <dgm:pt modelId="{BD76E4C1-34F4-4768-BCA4-B4FE7B064EC4}" type="parTrans" cxnId="{AF1DB774-DFDB-407B-BA7F-D04C5759B5DC}">
      <dgm:prSet/>
      <dgm:spPr/>
      <dgm:t>
        <a:bodyPr/>
        <a:lstStyle/>
        <a:p>
          <a:endParaRPr lang="en-US" sz="2600">
            <a:latin typeface="TH Mali Grade 6" panose="02000506000000020004" pitchFamily="2" charset="-34"/>
            <a:cs typeface="TH Mali Grade 6" panose="02000506000000020004" pitchFamily="2" charset="-34"/>
          </a:endParaRPr>
        </a:p>
      </dgm:t>
    </dgm:pt>
    <dgm:pt modelId="{ECC99F2E-C688-47BF-AE57-421A19B77C17}" type="pres">
      <dgm:prSet presAssocID="{C3DC767E-3F30-47EF-B7A2-2E693CAEDBDA}" presName="Name0" presStyleCnt="0">
        <dgm:presLayoutVars>
          <dgm:chMax/>
          <dgm:chPref/>
          <dgm:dir/>
          <dgm:animLvl val="lvl"/>
        </dgm:presLayoutVars>
      </dgm:prSet>
      <dgm:spPr/>
    </dgm:pt>
    <dgm:pt modelId="{0313FAC6-D2E6-4CF0-97C4-F0A05253D0EC}" type="pres">
      <dgm:prSet presAssocID="{D3A2CC81-93B1-4A32-8E16-4278E5A8CA36}" presName="composite" presStyleCnt="0"/>
      <dgm:spPr/>
    </dgm:pt>
    <dgm:pt modelId="{893E9EB7-9540-4EC5-BC44-8D32688E6337}" type="pres">
      <dgm:prSet presAssocID="{D3A2CC81-93B1-4A32-8E16-4278E5A8CA36}" presName="Parent1" presStyleLbl="node1" presStyleIdx="0" presStyleCnt="6" custScaleX="140937" custScaleY="114895" custLinFactNeighborX="12004" custLinFactNeighborY="2036">
        <dgm:presLayoutVars>
          <dgm:chMax val="1"/>
          <dgm:chPref val="1"/>
          <dgm:bulletEnabled val="1"/>
        </dgm:presLayoutVars>
      </dgm:prSet>
      <dgm:spPr/>
    </dgm:pt>
    <dgm:pt modelId="{831D4B51-ECAB-4D5E-B835-C675602287DA}" type="pres">
      <dgm:prSet presAssocID="{D3A2CC81-93B1-4A32-8E16-4278E5A8CA36}" presName="Childtext1" presStyleLbl="revTx" presStyleIdx="0" presStyleCnt="3">
        <dgm:presLayoutVars>
          <dgm:chMax val="0"/>
          <dgm:chPref val="0"/>
          <dgm:bulletEnabled val="1"/>
        </dgm:presLayoutVars>
      </dgm:prSet>
      <dgm:spPr/>
    </dgm:pt>
    <dgm:pt modelId="{AB734423-64DF-4B84-90FB-F92886FF7A4A}" type="pres">
      <dgm:prSet presAssocID="{D3A2CC81-93B1-4A32-8E16-4278E5A8CA36}" presName="BalanceSpacing" presStyleCnt="0"/>
      <dgm:spPr/>
    </dgm:pt>
    <dgm:pt modelId="{E25811FD-4C35-4AC0-AF94-4D7D202BEFDF}" type="pres">
      <dgm:prSet presAssocID="{D3A2CC81-93B1-4A32-8E16-4278E5A8CA36}" presName="BalanceSpacing1" presStyleCnt="0"/>
      <dgm:spPr/>
    </dgm:pt>
    <dgm:pt modelId="{13F216DB-847D-4AF7-BF3D-6745D91D2923}" type="pres">
      <dgm:prSet presAssocID="{65568225-1620-4AF1-986A-5AC757878805}" presName="Accent1Text" presStyleLbl="node1" presStyleIdx="1" presStyleCnt="6" custScaleX="131347" custScaleY="115891" custLinFactNeighborX="-14790" custLinFactNeighborY="3304"/>
      <dgm:spPr/>
    </dgm:pt>
    <dgm:pt modelId="{61466C10-996B-4960-AA54-EE74D0485CCA}" type="pres">
      <dgm:prSet presAssocID="{65568225-1620-4AF1-986A-5AC757878805}" presName="spaceBetweenRectangles" presStyleCnt="0"/>
      <dgm:spPr/>
    </dgm:pt>
    <dgm:pt modelId="{EFD8293C-E1AF-4861-8A8D-700881DDDF03}" type="pres">
      <dgm:prSet presAssocID="{3297598E-D014-44E5-8C94-0ED8B5E2A371}" presName="composite" presStyleCnt="0"/>
      <dgm:spPr/>
    </dgm:pt>
    <dgm:pt modelId="{FFE55973-F1EA-4FDE-89DB-24216AC718F3}" type="pres">
      <dgm:prSet presAssocID="{3297598E-D014-44E5-8C94-0ED8B5E2A371}" presName="Parent1" presStyleLbl="node1" presStyleIdx="2" presStyleCnt="6" custScaleX="141362" custScaleY="111541" custLinFactNeighborX="-16010" custLinFactNeighborY="-10400">
        <dgm:presLayoutVars>
          <dgm:chMax val="1"/>
          <dgm:chPref val="1"/>
          <dgm:bulletEnabled val="1"/>
        </dgm:presLayoutVars>
      </dgm:prSet>
      <dgm:spPr/>
    </dgm:pt>
    <dgm:pt modelId="{44FFEB7E-AA2B-4236-A0B1-8500EEDEC114}" type="pres">
      <dgm:prSet presAssocID="{3297598E-D014-44E5-8C94-0ED8B5E2A371}" presName="Childtext1" presStyleLbl="revTx" presStyleIdx="1" presStyleCnt="3" custScaleX="154346" custLinFactNeighborX="-27042" custLinFactNeighborY="40277">
        <dgm:presLayoutVars>
          <dgm:chMax val="0"/>
          <dgm:chPref val="0"/>
          <dgm:bulletEnabled val="1"/>
        </dgm:presLayoutVars>
      </dgm:prSet>
      <dgm:spPr/>
    </dgm:pt>
    <dgm:pt modelId="{7046BBAD-0127-4250-BF78-9808CF09F944}" type="pres">
      <dgm:prSet presAssocID="{3297598E-D014-44E5-8C94-0ED8B5E2A371}" presName="BalanceSpacing" presStyleCnt="0"/>
      <dgm:spPr/>
    </dgm:pt>
    <dgm:pt modelId="{3FD37768-1E2F-4644-BB9B-A7FAB83075E6}" type="pres">
      <dgm:prSet presAssocID="{3297598E-D014-44E5-8C94-0ED8B5E2A371}" presName="BalanceSpacing1" presStyleCnt="0"/>
      <dgm:spPr/>
    </dgm:pt>
    <dgm:pt modelId="{747445DD-7728-4B16-AB3C-156D3E6A1E87}" type="pres">
      <dgm:prSet presAssocID="{D62C2894-9D8D-4B98-A13B-A16445829EAA}" presName="Accent1Text" presStyleLbl="node1" presStyleIdx="3" presStyleCnt="6" custScaleX="131415" custScaleY="102200" custLinFactNeighborX="-54427" custLinFactNeighborY="70077"/>
      <dgm:spPr/>
    </dgm:pt>
    <dgm:pt modelId="{0114720E-3D69-4948-8D59-9DA2ADBDE80E}" type="pres">
      <dgm:prSet presAssocID="{D62C2894-9D8D-4B98-A13B-A16445829EAA}" presName="spaceBetweenRectangles" presStyleCnt="0"/>
      <dgm:spPr/>
    </dgm:pt>
    <dgm:pt modelId="{61ABEA76-5D16-4CDD-91A0-91ED7B3A9000}" type="pres">
      <dgm:prSet presAssocID="{1638AAC8-EE8A-4814-BC7E-DB75D70A5101}" presName="composite" presStyleCnt="0"/>
      <dgm:spPr/>
    </dgm:pt>
    <dgm:pt modelId="{2F2B0306-F3EB-413F-9D06-64C27FDAAAEB}" type="pres">
      <dgm:prSet presAssocID="{1638AAC8-EE8A-4814-BC7E-DB75D70A5101}" presName="Parent1" presStyleLbl="node1" presStyleIdx="4" presStyleCnt="6" custScaleX="140891" custScaleY="113577" custLinFactNeighborX="11495" custLinFactNeighborY="-25594">
        <dgm:presLayoutVars>
          <dgm:chMax val="1"/>
          <dgm:chPref val="1"/>
          <dgm:bulletEnabled val="1"/>
        </dgm:presLayoutVars>
      </dgm:prSet>
      <dgm:spPr/>
    </dgm:pt>
    <dgm:pt modelId="{D4ACD0FB-7E19-47F6-8247-A42ECCBE5DBE}" type="pres">
      <dgm:prSet presAssocID="{1638AAC8-EE8A-4814-BC7E-DB75D70A5101}" presName="Childtext1" presStyleLbl="revTx" presStyleIdx="2" presStyleCnt="3">
        <dgm:presLayoutVars>
          <dgm:chMax val="0"/>
          <dgm:chPref val="0"/>
          <dgm:bulletEnabled val="1"/>
        </dgm:presLayoutVars>
      </dgm:prSet>
      <dgm:spPr/>
    </dgm:pt>
    <dgm:pt modelId="{9AC43011-F4F6-4A36-95BF-D6202C92B57C}" type="pres">
      <dgm:prSet presAssocID="{1638AAC8-EE8A-4814-BC7E-DB75D70A5101}" presName="BalanceSpacing" presStyleCnt="0"/>
      <dgm:spPr/>
    </dgm:pt>
    <dgm:pt modelId="{59DBC532-6554-4E8F-B634-0FBCA939CFDF}" type="pres">
      <dgm:prSet presAssocID="{1638AAC8-EE8A-4814-BC7E-DB75D70A5101}" presName="BalanceSpacing1" presStyleCnt="0"/>
      <dgm:spPr/>
    </dgm:pt>
    <dgm:pt modelId="{F0EFB573-D911-4566-B35E-14D5CBBBB0A8}" type="pres">
      <dgm:prSet presAssocID="{3D57774A-A162-4334-86F8-C235B1F9BDD8}" presName="Accent1Text" presStyleLbl="node1" presStyleIdx="5" presStyleCnt="6" custScaleX="131698" custScaleY="114907" custLinFactNeighborX="-13874" custLinFactNeighborY="-24065"/>
      <dgm:spPr/>
    </dgm:pt>
  </dgm:ptLst>
  <dgm:cxnLst>
    <dgm:cxn modelId="{2FDF1006-EFBE-4DCE-B2D9-11852294492D}" type="presOf" srcId="{65568225-1620-4AF1-986A-5AC757878805}" destId="{13F216DB-847D-4AF7-BF3D-6745D91D2923}" srcOrd="0" destOrd="0" presId="urn:microsoft.com/office/officeart/2008/layout/AlternatingHexagons"/>
    <dgm:cxn modelId="{20583012-8DE3-4669-95C3-00F2F0008AF3}" type="presOf" srcId="{3297598E-D014-44E5-8C94-0ED8B5E2A371}" destId="{FFE55973-F1EA-4FDE-89DB-24216AC718F3}" srcOrd="0" destOrd="0" presId="urn:microsoft.com/office/officeart/2008/layout/AlternatingHexagons"/>
    <dgm:cxn modelId="{4E6CC239-DF09-4ED3-A0D2-BF253515FB99}" type="presOf" srcId="{C3DC767E-3F30-47EF-B7A2-2E693CAEDBDA}" destId="{ECC99F2E-C688-47BF-AE57-421A19B77C17}" srcOrd="0" destOrd="0" presId="urn:microsoft.com/office/officeart/2008/layout/AlternatingHexagons"/>
    <dgm:cxn modelId="{A38A4762-CFAD-479E-B9C2-F2F84CB486EA}" type="presOf" srcId="{1638AAC8-EE8A-4814-BC7E-DB75D70A5101}" destId="{2F2B0306-F3EB-413F-9D06-64C27FDAAAEB}" srcOrd="0" destOrd="0" presId="urn:microsoft.com/office/officeart/2008/layout/AlternatingHexagons"/>
    <dgm:cxn modelId="{7926C147-3A53-47B2-A277-DF7A8FF6505B}" type="presOf" srcId="{D3A2CC81-93B1-4A32-8E16-4278E5A8CA36}" destId="{893E9EB7-9540-4EC5-BC44-8D32688E6337}" srcOrd="0" destOrd="0" presId="urn:microsoft.com/office/officeart/2008/layout/AlternatingHexagons"/>
    <dgm:cxn modelId="{4C05A16E-7063-43E5-BF87-C0BEA2EABCCB}" type="presOf" srcId="{D62C2894-9D8D-4B98-A13B-A16445829EAA}" destId="{747445DD-7728-4B16-AB3C-156D3E6A1E87}" srcOrd="0" destOrd="0" presId="urn:microsoft.com/office/officeart/2008/layout/AlternatingHexagons"/>
    <dgm:cxn modelId="{AF1DB774-DFDB-407B-BA7F-D04C5759B5DC}" srcId="{C3DC767E-3F30-47EF-B7A2-2E693CAEDBDA}" destId="{1638AAC8-EE8A-4814-BC7E-DB75D70A5101}" srcOrd="2" destOrd="0" parTransId="{BD76E4C1-34F4-4768-BCA4-B4FE7B064EC4}" sibTransId="{3D57774A-A162-4334-86F8-C235B1F9BDD8}"/>
    <dgm:cxn modelId="{75225480-DDFA-4EB7-B3F4-DF7B3AE58D51}" srcId="{C3DC767E-3F30-47EF-B7A2-2E693CAEDBDA}" destId="{3297598E-D014-44E5-8C94-0ED8B5E2A371}" srcOrd="1" destOrd="0" parTransId="{6E0D8A26-7059-4C50-B1BE-1C60BE9D8FDF}" sibTransId="{D62C2894-9D8D-4B98-A13B-A16445829EAA}"/>
    <dgm:cxn modelId="{F38571ED-9DAD-41B4-A0F3-1F848DA15327}" type="presOf" srcId="{3D57774A-A162-4334-86F8-C235B1F9BDD8}" destId="{F0EFB573-D911-4566-B35E-14D5CBBBB0A8}" srcOrd="0" destOrd="0" presId="urn:microsoft.com/office/officeart/2008/layout/AlternatingHexagons"/>
    <dgm:cxn modelId="{C75627F2-05EC-4A7B-9EE2-86C85FC60A2C}" srcId="{C3DC767E-3F30-47EF-B7A2-2E693CAEDBDA}" destId="{D3A2CC81-93B1-4A32-8E16-4278E5A8CA36}" srcOrd="0" destOrd="0" parTransId="{CBE5CA3D-D127-4CEC-8609-0D2E256F4F7F}" sibTransId="{65568225-1620-4AF1-986A-5AC757878805}"/>
    <dgm:cxn modelId="{331B7362-4159-41B7-A40F-271F05ACC13E}" type="presParOf" srcId="{ECC99F2E-C688-47BF-AE57-421A19B77C17}" destId="{0313FAC6-D2E6-4CF0-97C4-F0A05253D0EC}" srcOrd="0" destOrd="0" presId="urn:microsoft.com/office/officeart/2008/layout/AlternatingHexagons"/>
    <dgm:cxn modelId="{520224F5-EE81-41A6-91F9-72A3A82380E2}" type="presParOf" srcId="{0313FAC6-D2E6-4CF0-97C4-F0A05253D0EC}" destId="{893E9EB7-9540-4EC5-BC44-8D32688E6337}" srcOrd="0" destOrd="0" presId="urn:microsoft.com/office/officeart/2008/layout/AlternatingHexagons"/>
    <dgm:cxn modelId="{C364651F-7C32-4334-B829-11E659A764DD}" type="presParOf" srcId="{0313FAC6-D2E6-4CF0-97C4-F0A05253D0EC}" destId="{831D4B51-ECAB-4D5E-B835-C675602287DA}" srcOrd="1" destOrd="0" presId="urn:microsoft.com/office/officeart/2008/layout/AlternatingHexagons"/>
    <dgm:cxn modelId="{592E830C-D446-429A-9DC4-999733B3CCDD}" type="presParOf" srcId="{0313FAC6-D2E6-4CF0-97C4-F0A05253D0EC}" destId="{AB734423-64DF-4B84-90FB-F92886FF7A4A}" srcOrd="2" destOrd="0" presId="urn:microsoft.com/office/officeart/2008/layout/AlternatingHexagons"/>
    <dgm:cxn modelId="{4959E9C8-D505-41B7-A700-3313D0614614}" type="presParOf" srcId="{0313FAC6-D2E6-4CF0-97C4-F0A05253D0EC}" destId="{E25811FD-4C35-4AC0-AF94-4D7D202BEFDF}" srcOrd="3" destOrd="0" presId="urn:microsoft.com/office/officeart/2008/layout/AlternatingHexagons"/>
    <dgm:cxn modelId="{6955A204-5AC9-43DD-B2F3-837065981D96}" type="presParOf" srcId="{0313FAC6-D2E6-4CF0-97C4-F0A05253D0EC}" destId="{13F216DB-847D-4AF7-BF3D-6745D91D2923}" srcOrd="4" destOrd="0" presId="urn:microsoft.com/office/officeart/2008/layout/AlternatingHexagons"/>
    <dgm:cxn modelId="{A082A0F2-3DE3-4D80-93AC-E513C38432B8}" type="presParOf" srcId="{ECC99F2E-C688-47BF-AE57-421A19B77C17}" destId="{61466C10-996B-4960-AA54-EE74D0485CCA}" srcOrd="1" destOrd="0" presId="urn:microsoft.com/office/officeart/2008/layout/AlternatingHexagons"/>
    <dgm:cxn modelId="{C0F48387-ECCB-4D1B-9776-F25431B6048A}" type="presParOf" srcId="{ECC99F2E-C688-47BF-AE57-421A19B77C17}" destId="{EFD8293C-E1AF-4861-8A8D-700881DDDF03}" srcOrd="2" destOrd="0" presId="urn:microsoft.com/office/officeart/2008/layout/AlternatingHexagons"/>
    <dgm:cxn modelId="{B802A447-4B7B-4577-97F6-6D1E906C832A}" type="presParOf" srcId="{EFD8293C-E1AF-4861-8A8D-700881DDDF03}" destId="{FFE55973-F1EA-4FDE-89DB-24216AC718F3}" srcOrd="0" destOrd="0" presId="urn:microsoft.com/office/officeart/2008/layout/AlternatingHexagons"/>
    <dgm:cxn modelId="{EC795CDC-BBB4-4184-8FAC-B2850153B471}" type="presParOf" srcId="{EFD8293C-E1AF-4861-8A8D-700881DDDF03}" destId="{44FFEB7E-AA2B-4236-A0B1-8500EEDEC114}" srcOrd="1" destOrd="0" presId="urn:microsoft.com/office/officeart/2008/layout/AlternatingHexagons"/>
    <dgm:cxn modelId="{794A69E9-117C-4046-8572-D6EC5684B72F}" type="presParOf" srcId="{EFD8293C-E1AF-4861-8A8D-700881DDDF03}" destId="{7046BBAD-0127-4250-BF78-9808CF09F944}" srcOrd="2" destOrd="0" presId="urn:microsoft.com/office/officeart/2008/layout/AlternatingHexagons"/>
    <dgm:cxn modelId="{9EEF3A3E-9BD6-43A8-B810-D7946DFB8D87}" type="presParOf" srcId="{EFD8293C-E1AF-4861-8A8D-700881DDDF03}" destId="{3FD37768-1E2F-4644-BB9B-A7FAB83075E6}" srcOrd="3" destOrd="0" presId="urn:microsoft.com/office/officeart/2008/layout/AlternatingHexagons"/>
    <dgm:cxn modelId="{EF185F2A-97EF-4477-8473-36B801A392F0}" type="presParOf" srcId="{EFD8293C-E1AF-4861-8A8D-700881DDDF03}" destId="{747445DD-7728-4B16-AB3C-156D3E6A1E87}" srcOrd="4" destOrd="0" presId="urn:microsoft.com/office/officeart/2008/layout/AlternatingHexagons"/>
    <dgm:cxn modelId="{C572E2A5-9EBA-4DC0-A8FD-3582281EC6AC}" type="presParOf" srcId="{ECC99F2E-C688-47BF-AE57-421A19B77C17}" destId="{0114720E-3D69-4948-8D59-9DA2ADBDE80E}" srcOrd="3" destOrd="0" presId="urn:microsoft.com/office/officeart/2008/layout/AlternatingHexagons"/>
    <dgm:cxn modelId="{B86A4F34-59F8-4379-8A02-7B5C4DA007AA}" type="presParOf" srcId="{ECC99F2E-C688-47BF-AE57-421A19B77C17}" destId="{61ABEA76-5D16-4CDD-91A0-91ED7B3A9000}" srcOrd="4" destOrd="0" presId="urn:microsoft.com/office/officeart/2008/layout/AlternatingHexagons"/>
    <dgm:cxn modelId="{A94C0C87-267C-4659-B980-B04955092046}" type="presParOf" srcId="{61ABEA76-5D16-4CDD-91A0-91ED7B3A9000}" destId="{2F2B0306-F3EB-413F-9D06-64C27FDAAAEB}" srcOrd="0" destOrd="0" presId="urn:microsoft.com/office/officeart/2008/layout/AlternatingHexagons"/>
    <dgm:cxn modelId="{9C2EA169-5740-4352-982D-1A89AFE2AED1}" type="presParOf" srcId="{61ABEA76-5D16-4CDD-91A0-91ED7B3A9000}" destId="{D4ACD0FB-7E19-47F6-8247-A42ECCBE5DBE}" srcOrd="1" destOrd="0" presId="urn:microsoft.com/office/officeart/2008/layout/AlternatingHexagons"/>
    <dgm:cxn modelId="{04615A01-E44D-4429-A482-2E7A5743503B}" type="presParOf" srcId="{61ABEA76-5D16-4CDD-91A0-91ED7B3A9000}" destId="{9AC43011-F4F6-4A36-95BF-D6202C92B57C}" srcOrd="2" destOrd="0" presId="urn:microsoft.com/office/officeart/2008/layout/AlternatingHexagons"/>
    <dgm:cxn modelId="{6AE93447-882F-4CA9-8C27-E590B2C836E2}" type="presParOf" srcId="{61ABEA76-5D16-4CDD-91A0-91ED7B3A9000}" destId="{59DBC532-6554-4E8F-B634-0FBCA939CFDF}" srcOrd="3" destOrd="0" presId="urn:microsoft.com/office/officeart/2008/layout/AlternatingHexagons"/>
    <dgm:cxn modelId="{6BA0A4F4-2A95-43CE-8453-2B16D6AD82E9}" type="presParOf" srcId="{61ABEA76-5D16-4CDD-91A0-91ED7B3A9000}" destId="{F0EFB573-D911-4566-B35E-14D5CBBBB0A8}"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8C608-2388-4844-A640-F25629908AC7}">
      <dsp:nvSpPr>
        <dsp:cNvPr id="0" name=""/>
        <dsp:cNvSpPr/>
      </dsp:nvSpPr>
      <dsp:spPr>
        <a:xfrm>
          <a:off x="1590337" y="1101671"/>
          <a:ext cx="2047699" cy="8676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904" tIns="91440" rIns="91440" bIns="91440" numCol="1" spcCol="1270" anchor="ctr" anchorCtr="0">
          <a:noAutofit/>
        </a:bodyPr>
        <a:lstStyle/>
        <a:p>
          <a:pPr marL="0" lvl="0" indent="0" algn="ctr" defTabSz="1066800">
            <a:lnSpc>
              <a:spcPct val="90000"/>
            </a:lnSpc>
            <a:spcBef>
              <a:spcPct val="0"/>
            </a:spcBef>
            <a:spcAft>
              <a:spcPct val="35000"/>
            </a:spcAft>
            <a:buNone/>
          </a:pPr>
          <a:r>
            <a:rPr lang="th-TH" sz="2400" b="1" kern="1200" dirty="0">
              <a:ln>
                <a:solidFill>
                  <a:schemeClr val="bg1"/>
                </a:solidFill>
              </a:ln>
              <a:solidFill>
                <a:schemeClr val="bg1"/>
              </a:solidFill>
              <a:latin typeface="TH Mali Grade 6" panose="02000506000000020004" pitchFamily="2" charset="-34"/>
              <a:cs typeface="TH Mali Grade 6" panose="02000506000000020004" pitchFamily="2" charset="-34"/>
            </a:rPr>
            <a:t>หน่วยประชุม</a:t>
          </a:r>
        </a:p>
        <a:p>
          <a:pPr marL="0" lvl="0" indent="0" algn="ctr" defTabSz="1066800">
            <a:lnSpc>
              <a:spcPct val="90000"/>
            </a:lnSpc>
            <a:spcBef>
              <a:spcPct val="0"/>
            </a:spcBef>
            <a:spcAft>
              <a:spcPct val="35000"/>
            </a:spcAft>
            <a:buNone/>
          </a:pPr>
          <a:r>
            <a:rPr lang="th-TH" sz="2400" b="1" kern="1200" dirty="0">
              <a:ln>
                <a:solidFill>
                  <a:schemeClr val="bg1"/>
                </a:solidFill>
              </a:ln>
              <a:solidFill>
                <a:schemeClr val="bg1"/>
              </a:solidFill>
              <a:latin typeface="TH Mali Grade 6" panose="02000506000000020004" pitchFamily="2" charset="-34"/>
              <a:cs typeface="TH Mali Grade 6" panose="02000506000000020004" pitchFamily="2" charset="-34"/>
            </a:rPr>
            <a:t>และพิธีการ</a:t>
          </a:r>
          <a:endParaRPr lang="en-US" sz="2400" b="1" kern="1200" dirty="0">
            <a:ln>
              <a:solidFill>
                <a:schemeClr val="bg1"/>
              </a:solidFill>
            </a:ln>
            <a:solidFill>
              <a:schemeClr val="bg1"/>
            </a:solidFill>
            <a:latin typeface="TH Mali Grade 6" panose="02000506000000020004" pitchFamily="2" charset="-34"/>
            <a:cs typeface="TH Mali Grade 6" panose="02000506000000020004" pitchFamily="2" charset="-34"/>
          </a:endParaRPr>
        </a:p>
      </dsp:txBody>
      <dsp:txXfrm>
        <a:off x="1632693" y="1144027"/>
        <a:ext cx="1962987" cy="782962"/>
      </dsp:txXfrm>
    </dsp:sp>
    <dsp:sp modelId="{75837A85-0B12-4D43-AE94-2476456AEF98}">
      <dsp:nvSpPr>
        <dsp:cNvPr id="0" name=""/>
        <dsp:cNvSpPr/>
      </dsp:nvSpPr>
      <dsp:spPr>
        <a:xfrm>
          <a:off x="2" y="572020"/>
          <a:ext cx="2003354" cy="16567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DF478-A40D-4497-B009-FA26C2282BFC}">
      <dsp:nvSpPr>
        <dsp:cNvPr id="0" name=""/>
        <dsp:cNvSpPr/>
      </dsp:nvSpPr>
      <dsp:spPr>
        <a:xfrm>
          <a:off x="1498222" y="1278378"/>
          <a:ext cx="2335348" cy="6104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1525" tIns="121920" rIns="121920" bIns="121920" numCol="1" spcCol="1270" anchor="ctr" anchorCtr="0">
          <a:noAutofit/>
        </a:bodyPr>
        <a:lstStyle/>
        <a:p>
          <a:pPr marL="0" lvl="0" indent="0" algn="l" defTabSz="1422400">
            <a:lnSpc>
              <a:spcPct val="90000"/>
            </a:lnSpc>
            <a:spcBef>
              <a:spcPct val="0"/>
            </a:spcBef>
            <a:spcAft>
              <a:spcPct val="35000"/>
            </a:spcAft>
            <a:buNone/>
          </a:pPr>
          <a:r>
            <a:rPr lang="th-TH" sz="3200" b="1" kern="1200" dirty="0">
              <a:ln>
                <a:solidFill>
                  <a:schemeClr val="bg1"/>
                </a:solidFill>
              </a:ln>
              <a:solidFill>
                <a:schemeClr val="bg1"/>
              </a:solidFill>
              <a:latin typeface="TH Mali Grade 6" panose="02000506000000020004" pitchFamily="2" charset="-34"/>
              <a:cs typeface="TH Mali Grade 6" panose="02000506000000020004" pitchFamily="2" charset="-34"/>
            </a:rPr>
            <a:t>งานสารบรรณ</a:t>
          </a:r>
          <a:endParaRPr lang="en-US" sz="3200" b="1" kern="1200" dirty="0">
            <a:ln>
              <a:solidFill>
                <a:schemeClr val="bg1"/>
              </a:solidFill>
            </a:ln>
            <a:solidFill>
              <a:schemeClr val="bg1"/>
            </a:solidFill>
            <a:latin typeface="TH Mali Grade 6" panose="02000506000000020004" pitchFamily="2" charset="-34"/>
            <a:cs typeface="TH Mali Grade 6" panose="02000506000000020004" pitchFamily="2" charset="-34"/>
          </a:endParaRPr>
        </a:p>
      </dsp:txBody>
      <dsp:txXfrm>
        <a:off x="1528024" y="1308180"/>
        <a:ext cx="2275744" cy="550884"/>
      </dsp:txXfrm>
    </dsp:sp>
    <dsp:sp modelId="{3D751293-A462-4069-A4A2-CCA904B614D9}">
      <dsp:nvSpPr>
        <dsp:cNvPr id="0" name=""/>
        <dsp:cNvSpPr/>
      </dsp:nvSpPr>
      <dsp:spPr>
        <a:xfrm>
          <a:off x="99299" y="299333"/>
          <a:ext cx="1992443" cy="173649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46014-3C05-46F7-A90B-F86CF043D6AA}">
      <dsp:nvSpPr>
        <dsp:cNvPr id="0" name=""/>
        <dsp:cNvSpPr/>
      </dsp:nvSpPr>
      <dsp:spPr>
        <a:xfrm>
          <a:off x="2147918" y="1490106"/>
          <a:ext cx="2478724" cy="627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9682" tIns="167640" rIns="167640" bIns="167640" numCol="1" spcCol="1270" anchor="ctr" anchorCtr="0">
          <a:noAutofit/>
        </a:bodyPr>
        <a:lstStyle/>
        <a:p>
          <a:pPr marL="0" lvl="0" indent="0" algn="l" defTabSz="1955800">
            <a:lnSpc>
              <a:spcPct val="90000"/>
            </a:lnSpc>
            <a:spcBef>
              <a:spcPct val="0"/>
            </a:spcBef>
            <a:spcAft>
              <a:spcPct val="35000"/>
            </a:spcAft>
            <a:buNone/>
          </a:pPr>
          <a:r>
            <a:rPr lang="th-TH" sz="4400" b="1" kern="1200" dirty="0">
              <a:ln w="28575">
                <a:solidFill>
                  <a:schemeClr val="bg1"/>
                </a:solidFill>
              </a:ln>
              <a:solidFill>
                <a:schemeClr val="bg1"/>
              </a:solidFill>
              <a:latin typeface="TH Mali Grade 6" panose="02000506000000020004" pitchFamily="2" charset="-34"/>
              <a:cs typeface="TH Mali Grade 6" panose="02000506000000020004" pitchFamily="2" charset="-34"/>
            </a:rPr>
            <a:t>กองกลาง</a:t>
          </a:r>
          <a:endParaRPr lang="en-US" sz="4400" b="1" kern="1200" dirty="0">
            <a:ln w="28575">
              <a:solidFill>
                <a:schemeClr val="bg1"/>
              </a:solidFill>
            </a:ln>
            <a:solidFill>
              <a:schemeClr val="bg1"/>
            </a:solidFill>
            <a:latin typeface="TH Mali Grade 6" panose="02000506000000020004" pitchFamily="2" charset="-34"/>
            <a:cs typeface="TH Mali Grade 6" panose="02000506000000020004" pitchFamily="2" charset="-34"/>
          </a:endParaRPr>
        </a:p>
      </dsp:txBody>
      <dsp:txXfrm>
        <a:off x="2178555" y="1520743"/>
        <a:ext cx="2417450" cy="566332"/>
      </dsp:txXfrm>
    </dsp:sp>
    <dsp:sp modelId="{3474E117-B9EA-421F-9849-7CAFDAE8FB42}">
      <dsp:nvSpPr>
        <dsp:cNvPr id="0" name=""/>
        <dsp:cNvSpPr/>
      </dsp:nvSpPr>
      <dsp:spPr>
        <a:xfrm>
          <a:off x="168623" y="38112"/>
          <a:ext cx="2676385" cy="23931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F27F3-0C50-4CDF-9BC9-35A895E230C6}">
      <dsp:nvSpPr>
        <dsp:cNvPr id="0" name=""/>
        <dsp:cNvSpPr/>
      </dsp:nvSpPr>
      <dsp:spPr>
        <a:xfrm>
          <a:off x="7090002" y="965482"/>
          <a:ext cx="2557539" cy="25580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DB6438-2EDB-42AA-930B-B68A410419C9}">
      <dsp:nvSpPr>
        <dsp:cNvPr id="0" name=""/>
        <dsp:cNvSpPr/>
      </dsp:nvSpPr>
      <dsp:spPr>
        <a:xfrm>
          <a:off x="7174920" y="1050764"/>
          <a:ext cx="2387702" cy="2387448"/>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ts val="5200"/>
            </a:lnSpc>
            <a:spcBef>
              <a:spcPct val="0"/>
            </a:spcBef>
            <a:spcAft>
              <a:spcPts val="0"/>
            </a:spcAft>
            <a:buNone/>
          </a:pPr>
          <a:r>
            <a:rPr lang="th-TH" sz="4600" b="1" kern="1200" cap="none" spc="0" dirty="0">
              <a:ln w="28575">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หลัง</a:t>
          </a:r>
        </a:p>
        <a:p>
          <a:pPr marL="0" lvl="0" indent="0" algn="ctr" defTabSz="2044700">
            <a:lnSpc>
              <a:spcPts val="5200"/>
            </a:lnSpc>
            <a:spcBef>
              <a:spcPct val="0"/>
            </a:spcBef>
            <a:spcAft>
              <a:spcPts val="0"/>
            </a:spcAft>
            <a:buNone/>
          </a:pPr>
          <a:r>
            <a:rPr lang="th-TH" sz="4600" b="1" kern="1200" cap="none" spc="0" dirty="0">
              <a:ln w="28575">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การประชุม</a:t>
          </a:r>
          <a:endParaRPr lang="en-US" sz="4600" b="1" kern="1200" cap="none" spc="0" dirty="0">
            <a:ln w="28575">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dsp:txBody>
      <dsp:txXfrm>
        <a:off x="7516259" y="1391892"/>
        <a:ext cx="1705026" cy="1705192"/>
      </dsp:txXfrm>
    </dsp:sp>
    <dsp:sp modelId="{F671E1C1-D46E-4A38-A964-23754F875757}">
      <dsp:nvSpPr>
        <dsp:cNvPr id="0" name=""/>
        <dsp:cNvSpPr/>
      </dsp:nvSpPr>
      <dsp:spPr>
        <a:xfrm rot="2700000">
          <a:off x="4449792" y="968574"/>
          <a:ext cx="2551379" cy="2551379"/>
        </a:xfrm>
        <a:prstGeom prst="teardrop">
          <a:avLst>
            <a:gd name="adj" fmla="val 1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553BA-A5C0-4CE8-9C67-B22941A6D0D9}">
      <dsp:nvSpPr>
        <dsp:cNvPr id="0" name=""/>
        <dsp:cNvSpPr/>
      </dsp:nvSpPr>
      <dsp:spPr>
        <a:xfrm>
          <a:off x="4531630" y="1050764"/>
          <a:ext cx="2387702" cy="2387448"/>
        </a:xfrm>
        <a:prstGeom prst="ellipse">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ts val="5100"/>
            </a:lnSpc>
            <a:spcBef>
              <a:spcPct val="0"/>
            </a:spcBef>
            <a:spcAft>
              <a:spcPts val="0"/>
            </a:spcAft>
            <a:buNone/>
          </a:pPr>
          <a:r>
            <a:rPr lang="th-TH" sz="4600" kern="1200" dirty="0">
              <a:ln w="38100">
                <a:solidFill>
                  <a:srgbClr val="009900"/>
                </a:solidFill>
              </a:ln>
              <a:solidFill>
                <a:srgbClr val="0099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ระหว่าง</a:t>
          </a:r>
        </a:p>
        <a:p>
          <a:pPr marL="0" lvl="0" indent="0" algn="ctr" defTabSz="2044700">
            <a:lnSpc>
              <a:spcPts val="5100"/>
            </a:lnSpc>
            <a:spcBef>
              <a:spcPct val="0"/>
            </a:spcBef>
            <a:spcAft>
              <a:spcPts val="0"/>
            </a:spcAft>
            <a:buNone/>
          </a:pPr>
          <a:r>
            <a:rPr lang="th-TH" sz="4600" kern="1200" dirty="0">
              <a:ln w="38100">
                <a:solidFill>
                  <a:srgbClr val="009900"/>
                </a:solidFill>
              </a:ln>
              <a:solidFill>
                <a:srgbClr val="0099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การประชุม</a:t>
          </a:r>
          <a:endParaRPr lang="en-US" sz="4600" kern="1200" dirty="0">
            <a:ln w="38100">
              <a:solidFill>
                <a:srgbClr val="009900"/>
              </a:solidFill>
            </a:ln>
            <a:solidFill>
              <a:srgbClr val="0099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dsp:txBody>
      <dsp:txXfrm>
        <a:off x="4872968" y="1391892"/>
        <a:ext cx="1705026" cy="1705192"/>
      </dsp:txXfrm>
    </dsp:sp>
    <dsp:sp modelId="{F70D595D-9B53-4EA6-88CA-8340A3253FF8}">
      <dsp:nvSpPr>
        <dsp:cNvPr id="0" name=""/>
        <dsp:cNvSpPr/>
      </dsp:nvSpPr>
      <dsp:spPr>
        <a:xfrm rot="2700000">
          <a:off x="1806502" y="968574"/>
          <a:ext cx="2551379" cy="2551379"/>
        </a:xfrm>
        <a:prstGeom prst="teardrop">
          <a:avLst>
            <a:gd name="adj" fmla="val 1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01A1B-34A7-4E0A-911E-4D2D758A01FA}">
      <dsp:nvSpPr>
        <dsp:cNvPr id="0" name=""/>
        <dsp:cNvSpPr/>
      </dsp:nvSpPr>
      <dsp:spPr>
        <a:xfrm>
          <a:off x="1888340" y="1050764"/>
          <a:ext cx="2387702" cy="2387448"/>
        </a:xfrm>
        <a:prstGeom prst="ellipse">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ts val="5200"/>
            </a:lnSpc>
            <a:spcBef>
              <a:spcPct val="0"/>
            </a:spcBef>
            <a:spcAft>
              <a:spcPts val="0"/>
            </a:spcAft>
            <a:buNone/>
          </a:pPr>
          <a:r>
            <a:rPr lang="th-TH" sz="4800" kern="1200" dirty="0">
              <a:ln w="38100">
                <a:solidFill>
                  <a:srgbClr val="0070C0"/>
                </a:solidFill>
              </a:ln>
              <a:solidFill>
                <a:srgbClr val="0070C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ก่อน</a:t>
          </a:r>
        </a:p>
        <a:p>
          <a:pPr marL="0" lvl="0" indent="0" algn="ctr" defTabSz="2133600">
            <a:lnSpc>
              <a:spcPts val="5200"/>
            </a:lnSpc>
            <a:spcBef>
              <a:spcPct val="0"/>
            </a:spcBef>
            <a:spcAft>
              <a:spcPts val="0"/>
            </a:spcAft>
            <a:buNone/>
          </a:pPr>
          <a:r>
            <a:rPr lang="th-TH" sz="4400" kern="1200" dirty="0">
              <a:ln w="38100">
                <a:solidFill>
                  <a:srgbClr val="0070C0"/>
                </a:solidFill>
              </a:ln>
              <a:solidFill>
                <a:srgbClr val="0070C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การประชุม</a:t>
          </a:r>
          <a:endParaRPr lang="en-US" sz="4400" kern="1200" dirty="0">
            <a:ln w="38100">
              <a:solidFill>
                <a:srgbClr val="0070C0"/>
              </a:solidFill>
            </a:ln>
            <a:solidFill>
              <a:srgbClr val="0070C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dsp:txBody>
      <dsp:txXfrm>
        <a:off x="2229678" y="1391892"/>
        <a:ext cx="1705026" cy="1705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2D3DB-9053-40AE-B4BD-6071CEEDBA16}">
      <dsp:nvSpPr>
        <dsp:cNvPr id="0" name=""/>
        <dsp:cNvSpPr/>
      </dsp:nvSpPr>
      <dsp:spPr>
        <a:xfrm>
          <a:off x="40708" y="824291"/>
          <a:ext cx="1636130" cy="1636130"/>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th-TH" sz="34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1.</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จัดทำมติที่ประชุม</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280314" y="1063897"/>
        <a:ext cx="1156918" cy="1156918"/>
      </dsp:txXfrm>
    </dsp:sp>
    <dsp:sp modelId="{712A5FB2-3EF1-40CA-99B3-0561108D1EB2}">
      <dsp:nvSpPr>
        <dsp:cNvPr id="0" name=""/>
        <dsp:cNvSpPr/>
      </dsp:nvSpPr>
      <dsp:spPr>
        <a:xfrm rot="10800000">
          <a:off x="572451" y="2603583"/>
          <a:ext cx="572645" cy="303502"/>
        </a:xfrm>
        <a:prstGeom prst="triangl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33D19DC-A442-4E02-8FEC-287E8E2E4095}">
      <dsp:nvSpPr>
        <dsp:cNvPr id="0" name=""/>
        <dsp:cNvSpPr/>
      </dsp:nvSpPr>
      <dsp:spPr>
        <a:xfrm>
          <a:off x="10168" y="3033067"/>
          <a:ext cx="1697210" cy="1697210"/>
        </a:xfrm>
        <a:prstGeom prst="ellipse">
          <a:avLst/>
        </a:prstGeom>
        <a:solidFill>
          <a:schemeClr val="accent5">
            <a:hueOff val="-844818"/>
            <a:satOff val="-2177"/>
            <a:lumOff val="-1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2.</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เสนอผู้บังคับบัญชาพิจารณา</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258719" y="3281618"/>
        <a:ext cx="1200108" cy="1200108"/>
      </dsp:txXfrm>
    </dsp:sp>
    <dsp:sp modelId="{C85D1276-2557-4637-9B0E-8AFE4F38B9AA}">
      <dsp:nvSpPr>
        <dsp:cNvPr id="0" name=""/>
        <dsp:cNvSpPr/>
      </dsp:nvSpPr>
      <dsp:spPr>
        <a:xfrm rot="5350594">
          <a:off x="1838679" y="3711722"/>
          <a:ext cx="572645" cy="303502"/>
        </a:xfrm>
        <a:prstGeom prst="triangle">
          <a:avLst/>
        </a:prstGeom>
        <a:solidFill>
          <a:schemeClr val="accent5">
            <a:hueOff val="-965506"/>
            <a:satOff val="-2488"/>
            <a:lumOff val="-168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62507CF-F758-4349-BC67-C0023034C065}">
      <dsp:nvSpPr>
        <dsp:cNvPr id="0" name=""/>
        <dsp:cNvSpPr/>
      </dsp:nvSpPr>
      <dsp:spPr>
        <a:xfrm>
          <a:off x="2525444" y="2959710"/>
          <a:ext cx="1770567" cy="1770567"/>
        </a:xfrm>
        <a:prstGeom prst="ellipse">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3.</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ส่งมติให้ผู้เกี่ยวข้อง ทาง </a:t>
          </a:r>
          <a:r>
            <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e-doc</a:t>
          </a:r>
        </a:p>
      </dsp:txBody>
      <dsp:txXfrm>
        <a:off x="2784738" y="3219004"/>
        <a:ext cx="1251979" cy="1251979"/>
      </dsp:txXfrm>
    </dsp:sp>
    <dsp:sp modelId="{F5BB4979-3E3B-4BF5-B67C-EDA11E91D40E}">
      <dsp:nvSpPr>
        <dsp:cNvPr id="0" name=""/>
        <dsp:cNvSpPr/>
      </dsp:nvSpPr>
      <dsp:spPr>
        <a:xfrm>
          <a:off x="3124405" y="2498177"/>
          <a:ext cx="572645" cy="303502"/>
        </a:xfrm>
        <a:prstGeom prst="triangle">
          <a:avLst/>
        </a:prstGeom>
        <a:solidFill>
          <a:schemeClr val="accent5">
            <a:hueOff val="-1931012"/>
            <a:satOff val="-4977"/>
            <a:lumOff val="-336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40CAB10-7872-4900-90CE-9CA136C34FA1}">
      <dsp:nvSpPr>
        <dsp:cNvPr id="0" name=""/>
        <dsp:cNvSpPr/>
      </dsp:nvSpPr>
      <dsp:spPr>
        <a:xfrm>
          <a:off x="2622401" y="780672"/>
          <a:ext cx="1576654" cy="1576654"/>
        </a:xfrm>
        <a:prstGeom prst="ellipse">
          <a:avLst/>
        </a:prstGeom>
        <a:solidFill>
          <a:schemeClr val="accent5">
            <a:hueOff val="-2534453"/>
            <a:satOff val="-6532"/>
            <a:lumOff val="-4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4.</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จัดทำรายงานการประชุม</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2853297" y="1011568"/>
        <a:ext cx="1114862" cy="1114862"/>
      </dsp:txXfrm>
    </dsp:sp>
    <dsp:sp modelId="{ED39842E-39E8-4D87-A265-88CC511F7A94}">
      <dsp:nvSpPr>
        <dsp:cNvPr id="0" name=""/>
        <dsp:cNvSpPr/>
      </dsp:nvSpPr>
      <dsp:spPr>
        <a:xfrm rot="5400000">
          <a:off x="4378833" y="1417248"/>
          <a:ext cx="572645" cy="303502"/>
        </a:xfrm>
        <a:prstGeom prst="triangle">
          <a:avLst/>
        </a:prstGeom>
        <a:solidFill>
          <a:schemeClr val="accent5">
            <a:hueOff val="-2896518"/>
            <a:satOff val="-7465"/>
            <a:lumOff val="-504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594BEB5-0196-47F4-99D1-C2409F2824E5}">
      <dsp:nvSpPr>
        <dsp:cNvPr id="0" name=""/>
        <dsp:cNvSpPr/>
      </dsp:nvSpPr>
      <dsp:spPr>
        <a:xfrm>
          <a:off x="5114077" y="780677"/>
          <a:ext cx="1673114" cy="1576643"/>
        </a:xfrm>
        <a:prstGeom prst="ellipse">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5.</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เผยแพร่ข้อมูลในเว็บไซต์และสื่อต่าง ๆ</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5359099" y="1011571"/>
        <a:ext cx="1183070" cy="1114855"/>
      </dsp:txXfrm>
    </dsp:sp>
    <dsp:sp modelId="{3961E367-8BDD-4FF4-BC2A-C3BDFF7F0769}">
      <dsp:nvSpPr>
        <dsp:cNvPr id="0" name=""/>
        <dsp:cNvSpPr/>
      </dsp:nvSpPr>
      <dsp:spPr>
        <a:xfrm rot="10800000">
          <a:off x="5664311" y="2541524"/>
          <a:ext cx="572645" cy="303502"/>
        </a:xfrm>
        <a:prstGeom prst="triangle">
          <a:avLst/>
        </a:prstGeom>
        <a:solidFill>
          <a:schemeClr val="accent5">
            <a:hueOff val="-3862025"/>
            <a:satOff val="-9954"/>
            <a:lumOff val="-672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FB19405-0051-4BD7-8970-42C7FF7FC760}">
      <dsp:nvSpPr>
        <dsp:cNvPr id="0" name=""/>
        <dsp:cNvSpPr/>
      </dsp:nvSpPr>
      <dsp:spPr>
        <a:xfrm>
          <a:off x="5160910" y="3012049"/>
          <a:ext cx="1579448" cy="1531452"/>
        </a:xfrm>
        <a:prstGeom prst="ellipse">
          <a:avLst/>
        </a:prstGeom>
        <a:solidFill>
          <a:schemeClr val="accent5">
            <a:hueOff val="-4224089"/>
            <a:satOff val="-10887"/>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6.</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จัดเก็บเอกสาร</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5392215" y="3236325"/>
        <a:ext cx="1116838" cy="1082900"/>
      </dsp:txXfrm>
    </dsp:sp>
    <dsp:sp modelId="{8AA6993A-0EF2-4C50-98EC-CCAECE5A206F}">
      <dsp:nvSpPr>
        <dsp:cNvPr id="0" name=""/>
        <dsp:cNvSpPr/>
      </dsp:nvSpPr>
      <dsp:spPr>
        <a:xfrm rot="5377632">
          <a:off x="6895074" y="3618016"/>
          <a:ext cx="572645" cy="303502"/>
        </a:xfrm>
        <a:prstGeom prst="triangle">
          <a:avLst/>
        </a:prstGeom>
        <a:solidFill>
          <a:schemeClr val="accent5">
            <a:hueOff val="-4827531"/>
            <a:satOff val="-12442"/>
            <a:lumOff val="-840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2266F99-AA93-4A16-8FFA-3159A137FF26}">
      <dsp:nvSpPr>
        <dsp:cNvPr id="0" name=""/>
        <dsp:cNvSpPr/>
      </dsp:nvSpPr>
      <dsp:spPr>
        <a:xfrm>
          <a:off x="7605257" y="2927321"/>
          <a:ext cx="1668520" cy="1668520"/>
        </a:xfrm>
        <a:prstGeom prst="ellipse">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28575">
                <a:solidFill>
                  <a:srgbClr val="002060"/>
                </a:solidFill>
              </a:ln>
              <a:solidFill>
                <a:srgbClr val="002060"/>
              </a:solidFill>
              <a:latin typeface="TH Mali Grade 6" panose="02000506000000020004" pitchFamily="2" charset="-34"/>
              <a:cs typeface="TH Mali Grade 6" panose="02000506000000020004" pitchFamily="2" charset="-34"/>
            </a:rPr>
            <a:t>7.</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เตรียมเอกสารชำระเงินยืม ส่งกองคลัง</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7849606" y="3171670"/>
        <a:ext cx="1179822" cy="1179822"/>
      </dsp:txXfrm>
    </dsp:sp>
    <dsp:sp modelId="{8CBCA152-B945-445B-8CAB-29BEC95FE4BD}">
      <dsp:nvSpPr>
        <dsp:cNvPr id="0" name=""/>
        <dsp:cNvSpPr/>
      </dsp:nvSpPr>
      <dsp:spPr>
        <a:xfrm>
          <a:off x="8153194" y="2438424"/>
          <a:ext cx="572645" cy="303502"/>
        </a:xfrm>
        <a:prstGeom prst="triangle">
          <a:avLst/>
        </a:prstGeom>
        <a:solidFill>
          <a:schemeClr val="accent5">
            <a:hueOff val="-5793037"/>
            <a:satOff val="-14931"/>
            <a:lumOff val="-100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BBABA99-1435-43F3-9FC9-83E2889435D5}">
      <dsp:nvSpPr>
        <dsp:cNvPr id="0" name=""/>
        <dsp:cNvSpPr/>
      </dsp:nvSpPr>
      <dsp:spPr>
        <a:xfrm>
          <a:off x="7716891" y="803011"/>
          <a:ext cx="1445251" cy="1467197"/>
        </a:xfrm>
        <a:prstGeom prst="ellipse">
          <a:avLst/>
        </a:prstGeom>
        <a:solidFill>
          <a:schemeClr val="accent5">
            <a:hueOff val="-5913725"/>
            <a:satOff val="-15242"/>
            <a:lumOff val="-102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12700">
                <a:solidFill>
                  <a:srgbClr val="002060"/>
                </a:solidFill>
              </a:ln>
              <a:solidFill>
                <a:srgbClr val="002060"/>
              </a:solidFill>
              <a:latin typeface="TH Mali Grade 6" panose="02000506000000020004" pitchFamily="2" charset="-34"/>
              <a:cs typeface="TH Mali Grade 6" panose="02000506000000020004" pitchFamily="2" charset="-34"/>
            </a:rPr>
            <a:t>8.</a:t>
          </a:r>
          <a:r>
            <a:rPr lang="th-TH"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rPr>
            <a:t>บันทึกข้อมูลการเบิกจ่าย </a:t>
          </a:r>
          <a:endParaRPr lang="en-US" sz="2400" b="1" kern="1200" dirty="0">
            <a:ln w="12700">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7928543" y="1017877"/>
        <a:ext cx="1021947" cy="1037465"/>
      </dsp:txXfrm>
    </dsp:sp>
    <dsp:sp modelId="{19F2DC7A-79BD-4B5B-AABE-D42FCB43949D}">
      <dsp:nvSpPr>
        <dsp:cNvPr id="0" name=""/>
        <dsp:cNvSpPr/>
      </dsp:nvSpPr>
      <dsp:spPr>
        <a:xfrm rot="5400000">
          <a:off x="9284469" y="1384859"/>
          <a:ext cx="572645" cy="303502"/>
        </a:xfrm>
        <a:prstGeom prst="triangl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A566779-97DE-4B2F-9E9C-1F2D2B355287}">
      <dsp:nvSpPr>
        <dsp:cNvPr id="0" name=""/>
        <dsp:cNvSpPr/>
      </dsp:nvSpPr>
      <dsp:spPr>
        <a:xfrm>
          <a:off x="9962261" y="718544"/>
          <a:ext cx="1886524" cy="1636130"/>
        </a:xfrm>
        <a:prstGeom prst="ellipse">
          <a:avLst/>
        </a:prstGeom>
        <a:solidFill>
          <a:srgbClr val="FF33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h-TH" sz="3200" b="1" kern="1200" dirty="0">
              <a:ln w="12700">
                <a:solidFill>
                  <a:srgbClr val="002060"/>
                </a:solidFill>
              </a:ln>
              <a:solidFill>
                <a:srgbClr val="002060"/>
              </a:solidFill>
              <a:latin typeface="TH Mali Grade 6" panose="02000506000000020004" pitchFamily="2" charset="-34"/>
              <a:cs typeface="TH Mali Grade 6" panose="02000506000000020004" pitchFamily="2" charset="-34"/>
            </a:rPr>
            <a:t>9.</a:t>
          </a:r>
          <a:r>
            <a:rPr lang="th-TH" sz="2400" b="1" kern="1200" dirty="0">
              <a:ln w="12700">
                <a:solidFill>
                  <a:schemeClr val="tx1"/>
                </a:solidFill>
              </a:ln>
              <a:solidFill>
                <a:schemeClr val="tx1"/>
              </a:solidFill>
              <a:latin typeface="TH Mali Grade 6" panose="02000506000000020004" pitchFamily="2" charset="-34"/>
              <a:cs typeface="TH Mali Grade 6" panose="02000506000000020004" pitchFamily="2" charset="-34"/>
            </a:rPr>
            <a:t>สรุปผลการดำเนินงานตลอดทั้งปี</a:t>
          </a:r>
          <a:endParaRPr lang="en-US" sz="2400" b="1" kern="1200" dirty="0">
            <a:ln w="12700">
              <a:solidFill>
                <a:schemeClr val="tx1"/>
              </a:solidFill>
            </a:ln>
            <a:solidFill>
              <a:schemeClr val="tx1"/>
            </a:solidFill>
            <a:latin typeface="TH Mali Grade 6" panose="02000506000000020004" pitchFamily="2" charset="-34"/>
            <a:cs typeface="TH Mali Grade 6" panose="02000506000000020004" pitchFamily="2" charset="-34"/>
          </a:endParaRPr>
        </a:p>
      </dsp:txBody>
      <dsp:txXfrm>
        <a:off x="10238536" y="958150"/>
        <a:ext cx="1333974" cy="1156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D7915-F8A5-4821-A296-800A51106EFC}">
      <dsp:nvSpPr>
        <dsp:cNvPr id="0" name=""/>
        <dsp:cNvSpPr/>
      </dsp:nvSpPr>
      <dsp:spPr>
        <a:xfrm>
          <a:off x="44328" y="0"/>
          <a:ext cx="5435414" cy="6084401"/>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ClrTx/>
            <a:buSzTx/>
            <a:buFontTx/>
            <a:buNone/>
          </a:pPr>
          <a:r>
            <a:rPr lang="th-TH" sz="6500" b="1" kern="1200">
              <a:ln>
                <a:solidFill>
                  <a:srgbClr val="006666"/>
                </a:solidFill>
              </a:ln>
              <a:solidFill>
                <a:srgbClr val="006666"/>
              </a:solidFill>
              <a:effectLst/>
              <a:latin typeface="TH Mali Grade 6" panose="02000506000000020004" pitchFamily="2" charset="-34"/>
              <a:cs typeface="TH Mali Grade 6" panose="02000506000000020004" pitchFamily="2" charset="-34"/>
            </a:rPr>
            <a:t>ปัญหาที่พบบ่อยครั้ง</a:t>
          </a:r>
          <a:endParaRPr lang="en-US" sz="6500" kern="1200" dirty="0">
            <a:ln>
              <a:solidFill>
                <a:srgbClr val="006666"/>
              </a:solidFill>
            </a:ln>
            <a:solidFill>
              <a:srgbClr val="006666"/>
            </a:solidFill>
            <a:effectLst/>
          </a:endParaRPr>
        </a:p>
      </dsp:txBody>
      <dsp:txXfrm>
        <a:off x="44328" y="0"/>
        <a:ext cx="5435414" cy="1825320"/>
      </dsp:txXfrm>
    </dsp:sp>
    <dsp:sp modelId="{A47D116A-4CF9-4BE9-A062-B7F8F4E4ABFA}">
      <dsp:nvSpPr>
        <dsp:cNvPr id="0" name=""/>
        <dsp:cNvSpPr/>
      </dsp:nvSpPr>
      <dsp:spPr>
        <a:xfrm>
          <a:off x="429550" y="1489842"/>
          <a:ext cx="4667804" cy="107218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ClrTx/>
            <a:buSzTx/>
            <a:buFontTx/>
            <a:buNone/>
          </a:pPr>
          <a:r>
            <a:rPr lang="th-TH" sz="2800" b="1" kern="1200" dirty="0">
              <a:ln>
                <a:solidFill>
                  <a:srgbClr val="006666"/>
                </a:solidFill>
              </a:ln>
              <a:solidFill>
                <a:srgbClr val="006666"/>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เอกสารที่เสนอขอบรรจุวาระ ข้อมูลหรือเอกสารไม่ครบถ้วน</a:t>
          </a:r>
          <a:endParaRPr lang="en-US" sz="2800" kern="1200" dirty="0">
            <a:ln>
              <a:solidFill>
                <a:srgbClr val="006666"/>
              </a:solidFill>
            </a:ln>
            <a:solidFill>
              <a:srgbClr val="006666"/>
            </a:solidFill>
            <a:effectLst>
              <a:outerShdw blurRad="38100" dist="38100" dir="2700000" algn="tl">
                <a:srgbClr val="000000">
                  <a:alpha val="43137"/>
                </a:srgbClr>
              </a:outerShdw>
            </a:effectLst>
          </a:endParaRPr>
        </a:p>
      </dsp:txBody>
      <dsp:txXfrm>
        <a:off x="460953" y="1521245"/>
        <a:ext cx="4604998" cy="1009379"/>
      </dsp:txXfrm>
    </dsp:sp>
    <dsp:sp modelId="{EC0E2A70-1A57-4DEA-86FB-98CA111A3F6C}">
      <dsp:nvSpPr>
        <dsp:cNvPr id="0" name=""/>
        <dsp:cNvSpPr/>
      </dsp:nvSpPr>
      <dsp:spPr>
        <a:xfrm>
          <a:off x="306051" y="2795381"/>
          <a:ext cx="4995856" cy="164490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ClrTx/>
            <a:buSzTx/>
            <a:buFontTx/>
            <a:buNone/>
          </a:pPr>
          <a:r>
            <a:rPr lang="th-TH" sz="2800" b="1" kern="1200" dirty="0">
              <a:ln>
                <a:solidFill>
                  <a:srgbClr val="006666"/>
                </a:solidFill>
              </a:ln>
              <a:solidFill>
                <a:srgbClr val="006666"/>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เจ้าของเรื่องไม่เสนอประเด็นที่ชัดเจน ส่งผลให้ที่ประชุมพิจารณาไม่ตรงตามประเด็นที่เจ้าของเรื่องเสนอมา และทำให้มีการขอทบทวนมติ</a:t>
          </a:r>
          <a:endParaRPr lang="en-US" sz="2800" kern="1200" dirty="0">
            <a:ln>
              <a:solidFill>
                <a:srgbClr val="006666"/>
              </a:solidFill>
            </a:ln>
            <a:solidFill>
              <a:srgbClr val="006666"/>
            </a:solidFill>
            <a:effectLst>
              <a:outerShdw blurRad="38100" dist="38100" dir="2700000" algn="tl">
                <a:srgbClr val="000000">
                  <a:alpha val="43137"/>
                </a:srgbClr>
              </a:outerShdw>
            </a:effectLst>
          </a:endParaRPr>
        </a:p>
      </dsp:txBody>
      <dsp:txXfrm>
        <a:off x="354229" y="2843559"/>
        <a:ext cx="4899500" cy="1548551"/>
      </dsp:txXfrm>
    </dsp:sp>
    <dsp:sp modelId="{6CBB7E32-E228-4985-A34F-B70369767858}">
      <dsp:nvSpPr>
        <dsp:cNvPr id="0" name=""/>
        <dsp:cNvSpPr/>
      </dsp:nvSpPr>
      <dsp:spPr>
        <a:xfrm>
          <a:off x="591040" y="4657103"/>
          <a:ext cx="4542443" cy="100402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ClrTx/>
            <a:buSzTx/>
            <a:buFontTx/>
            <a:buNone/>
          </a:pPr>
          <a:r>
            <a:rPr lang="th-TH" sz="2800" b="1" kern="1200" dirty="0">
              <a:ln>
                <a:solidFill>
                  <a:srgbClr val="006666"/>
                </a:solidFill>
              </a:ln>
              <a:solidFill>
                <a:srgbClr val="006666"/>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เจ้าหน้าที่ไม่มีความชำนาญในการวิเคราะห์ และสรุปเรื่อง </a:t>
          </a:r>
          <a:endParaRPr lang="en-US" sz="2800" kern="1200" dirty="0">
            <a:ln>
              <a:solidFill>
                <a:srgbClr val="006666"/>
              </a:solidFill>
            </a:ln>
            <a:solidFill>
              <a:srgbClr val="006666"/>
            </a:solidFill>
            <a:effectLst>
              <a:outerShdw blurRad="38100" dist="38100" dir="2700000" algn="tl">
                <a:srgbClr val="000000">
                  <a:alpha val="43137"/>
                </a:srgbClr>
              </a:outerShdw>
            </a:effectLst>
          </a:endParaRPr>
        </a:p>
      </dsp:txBody>
      <dsp:txXfrm>
        <a:off x="620447" y="4686510"/>
        <a:ext cx="4483629" cy="945210"/>
      </dsp:txXfrm>
    </dsp:sp>
    <dsp:sp modelId="{C31D1F96-5E0B-41D0-BACF-0471E4045557}">
      <dsp:nvSpPr>
        <dsp:cNvPr id="0" name=""/>
        <dsp:cNvSpPr/>
      </dsp:nvSpPr>
      <dsp:spPr>
        <a:xfrm>
          <a:off x="5943783" y="0"/>
          <a:ext cx="5626585" cy="6084401"/>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ClrTx/>
            <a:buSzTx/>
            <a:buFontTx/>
            <a:buNone/>
          </a:pPr>
          <a:r>
            <a:rPr lang="th-TH" sz="6500" b="1" kern="1200" dirty="0">
              <a:ln>
                <a:solidFill>
                  <a:srgbClr val="006666"/>
                </a:solidFill>
              </a:ln>
              <a:solidFill>
                <a:srgbClr val="006666"/>
              </a:solidFill>
              <a:effectLst/>
              <a:latin typeface="TH Mali Grade 6" panose="02000506000000020004" pitchFamily="2" charset="-34"/>
              <a:cs typeface="TH Mali Grade 6" panose="02000506000000020004" pitchFamily="2" charset="-34"/>
            </a:rPr>
            <a:t>วิธีการแก้ไขปัญหา </a:t>
          </a:r>
          <a:endParaRPr lang="en-US" sz="6500" kern="1200" dirty="0">
            <a:ln>
              <a:solidFill>
                <a:srgbClr val="006666"/>
              </a:solidFill>
            </a:ln>
            <a:solidFill>
              <a:srgbClr val="006666"/>
            </a:solidFill>
            <a:effectLst/>
          </a:endParaRPr>
        </a:p>
      </dsp:txBody>
      <dsp:txXfrm>
        <a:off x="5943783" y="0"/>
        <a:ext cx="5626585" cy="1825320"/>
      </dsp:txXfrm>
    </dsp:sp>
    <dsp:sp modelId="{5961A465-D3F2-439E-8E1C-AB934AE93E8B}">
      <dsp:nvSpPr>
        <dsp:cNvPr id="0" name=""/>
        <dsp:cNvSpPr/>
      </dsp:nvSpPr>
      <dsp:spPr>
        <a:xfrm>
          <a:off x="6030947" y="1451880"/>
          <a:ext cx="5396492" cy="121771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ClrTx/>
            <a:buSzTx/>
            <a:buFontTx/>
            <a:buNone/>
          </a:pPr>
          <a:r>
            <a:rPr lang="th-TH" sz="2800" b="1" kern="1200" dirty="0">
              <a:ln>
                <a:solidFill>
                  <a:srgbClr val="006666"/>
                </a:solidFill>
              </a:ln>
              <a:solidFill>
                <a:srgbClr val="006666"/>
              </a:solidFill>
              <a:effectLst/>
              <a:latin typeface="TH Mali Grade 6" panose="02000506000000020004" pitchFamily="2" charset="-34"/>
              <a:cs typeface="TH Mali Grade 6" panose="02000506000000020004" pitchFamily="2" charset="-34"/>
            </a:rPr>
            <a:t>ประสานกับเจ้าของเรื่อง เพื่อขอข้อมูลที่เกี่ยวข้องเพิ่มเติม หรือสืบค้นเพิ่มเติมจากแหล่งอื่น เช่น เว็บไซต์ หรือสอบถามจากผู้รู้ </a:t>
          </a:r>
          <a:endParaRPr lang="en-US" sz="2800" kern="1200" dirty="0">
            <a:ln>
              <a:solidFill>
                <a:srgbClr val="006666"/>
              </a:solidFill>
            </a:ln>
            <a:solidFill>
              <a:srgbClr val="006666"/>
            </a:solidFill>
            <a:effectLst/>
          </a:endParaRPr>
        </a:p>
      </dsp:txBody>
      <dsp:txXfrm>
        <a:off x="6066613" y="1487546"/>
        <a:ext cx="5325160" cy="1146381"/>
      </dsp:txXfrm>
    </dsp:sp>
    <dsp:sp modelId="{7622E301-022F-4EE7-93FA-7CF9812CFF93}">
      <dsp:nvSpPr>
        <dsp:cNvPr id="0" name=""/>
        <dsp:cNvSpPr/>
      </dsp:nvSpPr>
      <dsp:spPr>
        <a:xfrm>
          <a:off x="6074497" y="2847422"/>
          <a:ext cx="5396492" cy="90857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th-TH" sz="2800" b="1" kern="1200" dirty="0">
              <a:ln>
                <a:solidFill>
                  <a:srgbClr val="006666"/>
                </a:solidFill>
              </a:ln>
              <a:solidFill>
                <a:srgbClr val="006666"/>
              </a:solidFill>
              <a:effectLst/>
              <a:latin typeface="TH Mali Grade 6" panose="02000506000000020004" pitchFamily="2" charset="-34"/>
              <a:cs typeface="TH Mali Grade 6" panose="02000506000000020004" pitchFamily="2" charset="-34"/>
            </a:rPr>
            <a:t>ประสานเจ้าของเรื่อง ขอให้เสนอประเด็นในหนังสือ   ขอบรรจุวาระให้ชัดเจน</a:t>
          </a:r>
          <a:endParaRPr lang="en-US" sz="2800" kern="1200" dirty="0">
            <a:ln>
              <a:solidFill>
                <a:srgbClr val="006666"/>
              </a:solidFill>
            </a:ln>
            <a:solidFill>
              <a:srgbClr val="006666"/>
            </a:solidFill>
            <a:effectLst/>
          </a:endParaRPr>
        </a:p>
      </dsp:txBody>
      <dsp:txXfrm>
        <a:off x="6101108" y="2874033"/>
        <a:ext cx="5343270" cy="855353"/>
      </dsp:txXfrm>
    </dsp:sp>
    <dsp:sp modelId="{406200CC-A504-447D-B7F0-6ED97AE6AE2B}">
      <dsp:nvSpPr>
        <dsp:cNvPr id="0" name=""/>
        <dsp:cNvSpPr/>
      </dsp:nvSpPr>
      <dsp:spPr>
        <a:xfrm>
          <a:off x="6146702" y="3922004"/>
          <a:ext cx="5396492" cy="170049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ClrTx/>
            <a:buSzTx/>
            <a:buFontTx/>
            <a:buNone/>
          </a:pPr>
          <a:r>
            <a:rPr lang="th-TH" sz="2800" b="1" kern="1200" dirty="0">
              <a:ln>
                <a:solidFill>
                  <a:srgbClr val="006666"/>
                </a:solidFill>
              </a:ln>
              <a:solidFill>
                <a:srgbClr val="006666"/>
              </a:solidFill>
              <a:effectLst/>
              <a:latin typeface="TH Mali Grade 6" panose="02000506000000020004" pitchFamily="2" charset="-34"/>
              <a:cs typeface="TH Mali Grade 6" panose="02000506000000020004" pitchFamily="2" charset="-34"/>
            </a:rPr>
            <a:t>ปรึกษากับผู้เชี่ยวชาญ เช่น หัวหน้างาน หรือผู้ที่มีความเชี่ยวชาญ ค้นคว้าหาความรู้ จากการอบรม เพื่อพัฒนาประสิทธิภาพการทำงาน และฝึกฝนการวิเคราะห์ สรุปประเด็นบ่อย ๆ จะเกิดความชำนาญมากขึ้น</a:t>
          </a:r>
          <a:endParaRPr lang="en-US" sz="2800" kern="1200" dirty="0">
            <a:ln>
              <a:solidFill>
                <a:srgbClr val="006666"/>
              </a:solidFill>
            </a:ln>
            <a:solidFill>
              <a:srgbClr val="006666"/>
            </a:solidFill>
            <a:effectLst/>
          </a:endParaRPr>
        </a:p>
      </dsp:txBody>
      <dsp:txXfrm>
        <a:off x="6196508" y="3971810"/>
        <a:ext cx="5296880" cy="1600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BA168-A7DA-4752-8AF5-5476AA59372B}">
      <dsp:nvSpPr>
        <dsp:cNvPr id="0" name=""/>
        <dsp:cNvSpPr/>
      </dsp:nvSpPr>
      <dsp:spPr>
        <a:xfrm>
          <a:off x="0" y="351274"/>
          <a:ext cx="8299472" cy="1471860"/>
        </a:xfrm>
        <a:prstGeom prst="roundRect">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th-TH"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rPr>
            <a:t>1. ทำบันทึกข้อความถึงประธานกรรมการ เพื่อขออนุญาตเวียนมติ  ขอความเห็นชอบ</a:t>
          </a:r>
          <a:endParaRPr lang="en-US"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endParaRPr>
        </a:p>
      </dsp:txBody>
      <dsp:txXfrm>
        <a:off x="71850" y="423124"/>
        <a:ext cx="8155772" cy="1328160"/>
      </dsp:txXfrm>
    </dsp:sp>
    <dsp:sp modelId="{E35D76B8-A604-4463-AB5B-852BED356520}">
      <dsp:nvSpPr>
        <dsp:cNvPr id="0" name=""/>
        <dsp:cNvSpPr/>
      </dsp:nvSpPr>
      <dsp:spPr>
        <a:xfrm>
          <a:off x="0" y="1929694"/>
          <a:ext cx="8299472" cy="1471860"/>
        </a:xfrm>
        <a:prstGeom prst="roundRect">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th-TH"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rPr>
            <a:t>2. ทำบันทึกข้อความเวียนมติฯ ถึงกรรมการพร้อมทั้งจัดทำแบบ ลงความเห็น (</a:t>
          </a:r>
          <a:r>
            <a:rPr lang="en-US"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rPr>
            <a:t>online</a:t>
          </a:r>
          <a:r>
            <a:rPr lang="th-TH"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rPr>
            <a:t>)</a:t>
          </a:r>
          <a:endParaRPr lang="en-US"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endParaRPr>
        </a:p>
      </dsp:txBody>
      <dsp:txXfrm>
        <a:off x="71850" y="2001544"/>
        <a:ext cx="8155772" cy="1328160"/>
      </dsp:txXfrm>
    </dsp:sp>
    <dsp:sp modelId="{D6D22025-6362-48CF-9D4D-4C17E7A29E98}">
      <dsp:nvSpPr>
        <dsp:cNvPr id="0" name=""/>
        <dsp:cNvSpPr/>
      </dsp:nvSpPr>
      <dsp:spPr>
        <a:xfrm>
          <a:off x="0" y="3508114"/>
          <a:ext cx="8299472" cy="1471860"/>
        </a:xfrm>
        <a:prstGeom prst="roundRect">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th-TH"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rPr>
            <a:t>3. สรุปผลการลงความเห็น และทำบันทึกมติที่ประชุมแจ้งให้คณะกรรมการ หรือหน่วยงานที่เกี่ยวข้องดำเนินการในขั้นตอนต่อ</a:t>
          </a:r>
          <a:endParaRPr lang="en-US" sz="3700" b="1" kern="1200" dirty="0">
            <a:ln w="19050">
              <a:solidFill>
                <a:schemeClr val="bg1"/>
              </a:solidFill>
            </a:ln>
            <a:solidFill>
              <a:schemeClr val="bg1"/>
            </a:solidFill>
            <a:latin typeface="TH Mali Grade 6" panose="02000506000000020004" pitchFamily="2" charset="-34"/>
            <a:cs typeface="TH Mali Grade 6" panose="02000506000000020004" pitchFamily="2" charset="-34"/>
          </a:endParaRPr>
        </a:p>
      </dsp:txBody>
      <dsp:txXfrm>
        <a:off x="71850" y="3579964"/>
        <a:ext cx="8155772" cy="1328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ADAD7-44AB-4D6E-BF49-1DC23498477C}">
      <dsp:nvSpPr>
        <dsp:cNvPr id="0" name=""/>
        <dsp:cNvSpPr/>
      </dsp:nvSpPr>
      <dsp:spPr>
        <a:xfrm>
          <a:off x="2254041" y="165"/>
          <a:ext cx="3714449" cy="16799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th-TH" sz="2800" kern="1200" dirty="0">
              <a:ln>
                <a:solidFill>
                  <a:srgbClr val="660033"/>
                </a:solidFill>
              </a:ln>
              <a:solidFill>
                <a:srgbClr val="660033"/>
              </a:solidFill>
              <a:latin typeface="TH Mali Grade 6" panose="02000506000000020004" pitchFamily="2" charset="-34"/>
              <a:cs typeface="TH Mali Grade 6" panose="02000506000000020004" pitchFamily="2" charset="-34"/>
            </a:rPr>
            <a:t>ลงทะเบียนรับเอกสาร </a:t>
          </a:r>
        </a:p>
        <a:p>
          <a:pPr marL="0" lvl="0" indent="0" algn="ctr" defTabSz="1244600">
            <a:lnSpc>
              <a:spcPct val="90000"/>
            </a:lnSpc>
            <a:spcBef>
              <a:spcPct val="0"/>
            </a:spcBef>
            <a:spcAft>
              <a:spcPct val="35000"/>
            </a:spcAft>
            <a:buNone/>
          </a:pPr>
          <a:r>
            <a:rPr lang="th-TH" sz="2800" kern="1200" dirty="0">
              <a:ln>
                <a:solidFill>
                  <a:srgbClr val="660033"/>
                </a:solidFill>
              </a:ln>
              <a:solidFill>
                <a:srgbClr val="660033"/>
              </a:solidFill>
              <a:latin typeface="TH Mali Grade 6" panose="02000506000000020004" pitchFamily="2" charset="-34"/>
              <a:cs typeface="TH Mali Grade 6" panose="02000506000000020004" pitchFamily="2" charset="-34"/>
            </a:rPr>
            <a:t>เสนอผู้บังคับบัญชาตามขั้นตอน</a:t>
          </a:r>
          <a:endParaRPr lang="en-US" sz="2800" kern="1200" dirty="0">
            <a:ln>
              <a:solidFill>
                <a:srgbClr val="660033"/>
              </a:solidFill>
            </a:ln>
            <a:solidFill>
              <a:srgbClr val="660033"/>
            </a:solidFill>
            <a:latin typeface="TH Mali Grade 6" panose="02000506000000020004" pitchFamily="2" charset="-34"/>
            <a:cs typeface="TH Mali Grade 6" panose="02000506000000020004" pitchFamily="2" charset="-34"/>
          </a:endParaRPr>
        </a:p>
      </dsp:txBody>
      <dsp:txXfrm>
        <a:off x="2254041" y="165"/>
        <a:ext cx="3714449" cy="1679986"/>
      </dsp:txXfrm>
    </dsp:sp>
    <dsp:sp modelId="{7ABEDC0B-D543-4116-A5D6-F61D04361C83}">
      <dsp:nvSpPr>
        <dsp:cNvPr id="0" name=""/>
        <dsp:cNvSpPr/>
      </dsp:nvSpPr>
      <dsp:spPr>
        <a:xfrm>
          <a:off x="471372" y="165"/>
          <a:ext cx="1663186" cy="1679986"/>
        </a:xfrm>
        <a:prstGeom prst="rect">
          <a:avLst/>
        </a:prstGeom>
        <a:blipFill>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D23AFB-3AB8-405B-AB59-EF4D3FCCAE52}">
      <dsp:nvSpPr>
        <dsp:cNvPr id="0" name=""/>
        <dsp:cNvSpPr/>
      </dsp:nvSpPr>
      <dsp:spPr>
        <a:xfrm>
          <a:off x="442867" y="1957348"/>
          <a:ext cx="3780343" cy="1679986"/>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ts val="2600"/>
            </a:lnSpc>
            <a:spcBef>
              <a:spcPct val="0"/>
            </a:spcBef>
            <a:spcAft>
              <a:spcPts val="0"/>
            </a:spcAft>
            <a:buNone/>
          </a:pPr>
          <a:r>
            <a:rPr lang="th-TH" sz="2800" kern="1200" dirty="0">
              <a:ln>
                <a:solidFill>
                  <a:srgbClr val="660033"/>
                </a:solidFill>
              </a:ln>
              <a:solidFill>
                <a:srgbClr val="660033"/>
              </a:solidFill>
              <a:latin typeface="TH Mali Grade 6" panose="02000506000000020004" pitchFamily="2" charset="-34"/>
              <a:cs typeface="TH Mali Grade 6" panose="02000506000000020004" pitchFamily="2" charset="-34"/>
            </a:rPr>
            <a:t>วิเคราะห์ข้อมูล สรุปเรื่อง และประเด็นพิจารณาแต่ละวาระ เสนอหัวหน้างานตรวจสอบความถูกต้อง</a:t>
          </a:r>
          <a:endParaRPr lang="en-US" sz="2800" kern="1200" dirty="0"/>
        </a:p>
      </dsp:txBody>
      <dsp:txXfrm>
        <a:off x="442867" y="1957348"/>
        <a:ext cx="3780343" cy="1679986"/>
      </dsp:txXfrm>
    </dsp:sp>
    <dsp:sp modelId="{594198C2-0CFE-407A-915F-AF521BBA7613}">
      <dsp:nvSpPr>
        <dsp:cNvPr id="0" name=""/>
        <dsp:cNvSpPr/>
      </dsp:nvSpPr>
      <dsp:spPr>
        <a:xfrm>
          <a:off x="4280863" y="1957348"/>
          <a:ext cx="1663186" cy="1679986"/>
        </a:xfrm>
        <a:prstGeom prst="rect">
          <a:avLst/>
        </a:prstGeom>
        <a:blipFill>
          <a:blip xmlns:r="http://schemas.openxmlformats.org/officeDocument/2006/relationships" r:embed="rId2"/>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90105-7A6F-4514-AEFF-88F32ABC270C}">
      <dsp:nvSpPr>
        <dsp:cNvPr id="0" name=""/>
        <dsp:cNvSpPr/>
      </dsp:nvSpPr>
      <dsp:spPr>
        <a:xfrm>
          <a:off x="2254041" y="3914532"/>
          <a:ext cx="3714449" cy="1679986"/>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ts val="2200"/>
            </a:lnSpc>
            <a:spcBef>
              <a:spcPct val="0"/>
            </a:spcBef>
            <a:spcAft>
              <a:spcPts val="0"/>
            </a:spcAft>
            <a:buNone/>
          </a:pPr>
          <a:r>
            <a:rPr lang="th-TH" sz="2600" kern="1200" dirty="0">
              <a:ln>
                <a:solidFill>
                  <a:srgbClr val="660033"/>
                </a:solidFill>
              </a:ln>
              <a:solidFill>
                <a:srgbClr val="660033"/>
              </a:solidFill>
              <a:latin typeface="TH Mali Grade 6" panose="02000506000000020004" pitchFamily="2" charset="-34"/>
              <a:cs typeface="TH Mali Grade 6" panose="02000506000000020004" pitchFamily="2" charset="-34"/>
            </a:rPr>
            <a:t>ถ่ายเอกสารสำหรับฝ่ายเลขาฯ ติดเลขวาระ ตรวจทานความถูกต้องก่อนส่ง และสแกนเอกสารแต่ละเรื่อง เข้าระบบ   </a:t>
          </a:r>
          <a:r>
            <a:rPr lang="en-US" sz="2600" kern="1200" dirty="0">
              <a:ln>
                <a:solidFill>
                  <a:srgbClr val="660033"/>
                </a:solidFill>
              </a:ln>
              <a:solidFill>
                <a:srgbClr val="660033"/>
              </a:solidFill>
              <a:latin typeface="TH Mali Grade 6" panose="02000506000000020004" pitchFamily="2" charset="-34"/>
              <a:cs typeface="TH Mali Grade 6" panose="02000506000000020004" pitchFamily="2" charset="-34"/>
            </a:rPr>
            <a:t>e-meeting</a:t>
          </a:r>
          <a:r>
            <a:rPr lang="th-TH" sz="2600" kern="1200" dirty="0">
              <a:ln>
                <a:solidFill>
                  <a:srgbClr val="660033"/>
                </a:solidFill>
              </a:ln>
              <a:solidFill>
                <a:srgbClr val="660033"/>
              </a:solidFill>
              <a:latin typeface="TH Mali Grade 6" panose="02000506000000020004" pitchFamily="2" charset="-34"/>
              <a:cs typeface="TH Mali Grade 6" panose="02000506000000020004" pitchFamily="2" charset="-34"/>
            </a:rPr>
            <a:t> เตรียมห้องประชุม </a:t>
          </a:r>
          <a:r>
            <a:rPr lang="en-US" sz="2600" kern="1200" dirty="0">
              <a:ln>
                <a:solidFill>
                  <a:srgbClr val="660033"/>
                </a:solidFill>
              </a:ln>
              <a:solidFill>
                <a:srgbClr val="660033"/>
              </a:solidFill>
              <a:latin typeface="TH Mali Grade 6" panose="02000506000000020004" pitchFamily="2" charset="-34"/>
              <a:cs typeface="TH Mali Grade 6" panose="02000506000000020004" pitchFamily="2" charset="-34"/>
            </a:rPr>
            <a:t>online </a:t>
          </a:r>
          <a:r>
            <a:rPr lang="th-TH" sz="2600" kern="1200" dirty="0">
              <a:ln>
                <a:solidFill>
                  <a:srgbClr val="660033"/>
                </a:solidFill>
              </a:ln>
              <a:solidFill>
                <a:srgbClr val="660033"/>
              </a:solidFill>
              <a:latin typeface="TH Mali Grade 6" panose="02000506000000020004" pitchFamily="2" charset="-34"/>
              <a:cs typeface="TH Mali Grade 6" panose="02000506000000020004" pitchFamily="2" charset="-34"/>
            </a:rPr>
            <a:t>โปรแกรม </a:t>
          </a:r>
          <a:r>
            <a:rPr lang="en-US" sz="2600" kern="1200" dirty="0">
              <a:ln>
                <a:solidFill>
                  <a:srgbClr val="660033"/>
                </a:solidFill>
              </a:ln>
              <a:solidFill>
                <a:srgbClr val="660033"/>
              </a:solidFill>
              <a:latin typeface="TH Mali Grade 6" panose="02000506000000020004" pitchFamily="2" charset="-34"/>
              <a:cs typeface="TH Mali Grade 6" panose="02000506000000020004" pitchFamily="2" charset="-34"/>
            </a:rPr>
            <a:t>Teams </a:t>
          </a:r>
          <a:endParaRPr lang="en-US" sz="2600" kern="1200" dirty="0"/>
        </a:p>
      </dsp:txBody>
      <dsp:txXfrm>
        <a:off x="2254041" y="3914532"/>
        <a:ext cx="3714449" cy="1679986"/>
      </dsp:txXfrm>
    </dsp:sp>
    <dsp:sp modelId="{1BD9B44D-F041-4B29-BA49-384F7BEB5093}">
      <dsp:nvSpPr>
        <dsp:cNvPr id="0" name=""/>
        <dsp:cNvSpPr/>
      </dsp:nvSpPr>
      <dsp:spPr>
        <a:xfrm>
          <a:off x="424537" y="3914532"/>
          <a:ext cx="1663186" cy="1679986"/>
        </a:xfrm>
        <a:prstGeom prst="rect">
          <a:avLst/>
        </a:prstGeom>
        <a:blipFill rotWithShape="1">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E9EB7-9540-4EC5-BC44-8D32688E6337}">
      <dsp:nvSpPr>
        <dsp:cNvPr id="0" name=""/>
        <dsp:cNvSpPr/>
      </dsp:nvSpPr>
      <dsp:spPr>
        <a:xfrm rot="5400000">
          <a:off x="3849410" y="-24632"/>
          <a:ext cx="2165641" cy="2311158"/>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h-TH" sz="2600" b="1" kern="1200">
              <a:ln w="12700">
                <a:solidFill>
                  <a:srgbClr val="C00000"/>
                </a:solidFill>
              </a:ln>
              <a:solidFill>
                <a:srgbClr val="C00000"/>
              </a:solidFill>
              <a:latin typeface="TH Mali Grade 6" panose="02000506000000020004" pitchFamily="2" charset="-34"/>
              <a:cs typeface="TH Mali Grade 6" panose="02000506000000020004" pitchFamily="2" charset="-34"/>
            </a:rPr>
            <a:t>มีสมาธิดีตลอดการประชุม</a:t>
          </a:r>
          <a:endParaRPr lang="en-US"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sp:txBody>
      <dsp:txXfrm rot="-5400000">
        <a:off x="4161845" y="409066"/>
        <a:ext cx="1540772" cy="1443761"/>
      </dsp:txXfrm>
    </dsp:sp>
    <dsp:sp modelId="{831D4B51-ECAB-4D5E-B835-C675602287DA}">
      <dsp:nvSpPr>
        <dsp:cNvPr id="0" name=""/>
        <dsp:cNvSpPr/>
      </dsp:nvSpPr>
      <dsp:spPr>
        <a:xfrm>
          <a:off x="5605070" y="527104"/>
          <a:ext cx="2103534" cy="1130932"/>
        </a:xfrm>
        <a:prstGeom prst="rect">
          <a:avLst/>
        </a:prstGeom>
        <a:noFill/>
        <a:ln>
          <a:noFill/>
        </a:ln>
        <a:effectLst/>
      </dsp:spPr>
      <dsp:style>
        <a:lnRef idx="0">
          <a:scrgbClr r="0" g="0" b="0"/>
        </a:lnRef>
        <a:fillRef idx="0">
          <a:scrgbClr r="0" g="0" b="0"/>
        </a:fillRef>
        <a:effectRef idx="0">
          <a:scrgbClr r="0" g="0" b="0"/>
        </a:effectRef>
        <a:fontRef idx="minor"/>
      </dsp:style>
    </dsp:sp>
    <dsp:sp modelId="{13F216DB-847D-4AF7-BF3D-6745D91D2923}">
      <dsp:nvSpPr>
        <dsp:cNvPr id="0" name=""/>
        <dsp:cNvSpPr/>
      </dsp:nvSpPr>
      <dsp:spPr>
        <a:xfrm rot="5400000">
          <a:off x="1629601" y="77899"/>
          <a:ext cx="2184415" cy="2153896"/>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th-TH"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rPr>
            <a:t>มีความรู้ดี </a:t>
          </a:r>
          <a:r>
            <a:rPr lang="en-US"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rPr>
            <a:t>    </a:t>
          </a:r>
          <a:r>
            <a:rPr lang="th-TH"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rPr>
            <a:t>ทำการบ้านก่อนเข้าประชุม</a:t>
          </a:r>
          <a:endParaRPr lang="en-US"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sp:txBody>
      <dsp:txXfrm rot="-5400000">
        <a:off x="2001335" y="424166"/>
        <a:ext cx="1440946" cy="1461363"/>
      </dsp:txXfrm>
    </dsp:sp>
    <dsp:sp modelId="{FFE55973-F1EA-4FDE-89DB-24216AC718F3}">
      <dsp:nvSpPr>
        <dsp:cNvPr id="0" name=""/>
        <dsp:cNvSpPr/>
      </dsp:nvSpPr>
      <dsp:spPr>
        <a:xfrm rot="5400000">
          <a:off x="2809296" y="1595902"/>
          <a:ext cx="2102422" cy="2318128"/>
        </a:xfrm>
        <a:prstGeom prst="hexagon">
          <a:avLst>
            <a:gd name="adj" fmla="val 2500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th-TH" sz="2600" b="1" kern="1200">
              <a:ln w="12700">
                <a:solidFill>
                  <a:srgbClr val="C00000"/>
                </a:solidFill>
              </a:ln>
              <a:solidFill>
                <a:srgbClr val="C00000"/>
              </a:solidFill>
              <a:latin typeface="TH Mali Grade 6" panose="02000506000000020004" pitchFamily="2" charset="-34"/>
              <a:cs typeface="TH Mali Grade 6" panose="02000506000000020004" pitchFamily="2" charset="-34"/>
            </a:rPr>
            <a:t>เป็นผู้ฟังที่ดี ฟังอย่างจับประเด็น</a:t>
          </a:r>
          <a:endParaRPr lang="en-US"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sp:txBody>
      <dsp:txXfrm rot="-5400000">
        <a:off x="3087798" y="2054159"/>
        <a:ext cx="1545418" cy="1401614"/>
      </dsp:txXfrm>
    </dsp:sp>
    <dsp:sp modelId="{44FFEB7E-AA2B-4236-A0B1-8500EEDEC114}">
      <dsp:nvSpPr>
        <dsp:cNvPr id="0" name=""/>
        <dsp:cNvSpPr/>
      </dsp:nvSpPr>
      <dsp:spPr>
        <a:xfrm>
          <a:off x="95943" y="2841034"/>
          <a:ext cx="3141988" cy="1130932"/>
        </a:xfrm>
        <a:prstGeom prst="rect">
          <a:avLst/>
        </a:prstGeom>
        <a:noFill/>
        <a:ln>
          <a:noFill/>
        </a:ln>
        <a:effectLst/>
      </dsp:spPr>
      <dsp:style>
        <a:lnRef idx="0">
          <a:scrgbClr r="0" g="0" b="0"/>
        </a:lnRef>
        <a:fillRef idx="0">
          <a:scrgbClr r="0" g="0" b="0"/>
        </a:fillRef>
        <a:effectRef idx="0">
          <a:scrgbClr r="0" g="0" b="0"/>
        </a:effectRef>
        <a:fontRef idx="minor"/>
      </dsp:style>
    </dsp:sp>
    <dsp:sp modelId="{747445DD-7728-4B16-AB3C-156D3E6A1E87}">
      <dsp:nvSpPr>
        <dsp:cNvPr id="0" name=""/>
        <dsp:cNvSpPr/>
      </dsp:nvSpPr>
      <dsp:spPr>
        <a:xfrm rot="5400000">
          <a:off x="4038388" y="3194361"/>
          <a:ext cx="1926355" cy="2155011"/>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latin typeface="TH Mali Grade 6" panose="02000506000000020004" pitchFamily="2" charset="-34"/>
            <a:cs typeface="TH Mali Grade 6" panose="02000506000000020004" pitchFamily="2" charset="-34"/>
          </a:endParaRPr>
        </a:p>
      </dsp:txBody>
      <dsp:txXfrm rot="-5400000">
        <a:off x="4283229" y="3629748"/>
        <a:ext cx="1436674" cy="1284237"/>
      </dsp:txXfrm>
    </dsp:sp>
    <dsp:sp modelId="{2F2B0306-F3EB-413F-9D06-64C27FDAAAEB}">
      <dsp:nvSpPr>
        <dsp:cNvPr id="0" name=""/>
        <dsp:cNvSpPr/>
      </dsp:nvSpPr>
      <dsp:spPr>
        <a:xfrm rot="5400000">
          <a:off x="3853485" y="3162524"/>
          <a:ext cx="2140798" cy="2310404"/>
        </a:xfrm>
        <a:prstGeom prst="hexagon">
          <a:avLst>
            <a:gd name="adj" fmla="val 2500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tabLst/>
          </a:pPr>
          <a:r>
            <a:rPr lang="th-TH"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rPr>
            <a:t>ใช้ภาษาในการเรียบเรียงได้ดีถ่ายทอดภาษาพูดเป็นภาษาเขียน</a:t>
          </a:r>
          <a:endParaRPr lang="en-US"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sp:txBody>
      <dsp:txXfrm rot="-5400000">
        <a:off x="4153749" y="3604127"/>
        <a:ext cx="1540270" cy="1427198"/>
      </dsp:txXfrm>
    </dsp:sp>
    <dsp:sp modelId="{D4ACD0FB-7E19-47F6-8247-A42ECCBE5DBE}">
      <dsp:nvSpPr>
        <dsp:cNvPr id="0" name=""/>
        <dsp:cNvSpPr/>
      </dsp:nvSpPr>
      <dsp:spPr>
        <a:xfrm>
          <a:off x="5605070" y="4234678"/>
          <a:ext cx="2103534" cy="1130932"/>
        </a:xfrm>
        <a:prstGeom prst="rect">
          <a:avLst/>
        </a:prstGeom>
        <a:noFill/>
        <a:ln>
          <a:noFill/>
        </a:ln>
        <a:effectLst/>
      </dsp:spPr>
      <dsp:style>
        <a:lnRef idx="0">
          <a:scrgbClr r="0" g="0" b="0"/>
        </a:lnRef>
        <a:fillRef idx="0">
          <a:scrgbClr r="0" g="0" b="0"/>
        </a:fillRef>
        <a:effectRef idx="0">
          <a:scrgbClr r="0" g="0" b="0"/>
        </a:effectRef>
        <a:fontRef idx="minor"/>
      </dsp:style>
    </dsp:sp>
    <dsp:sp modelId="{F0EFB573-D911-4566-B35E-14D5CBBBB0A8}">
      <dsp:nvSpPr>
        <dsp:cNvPr id="0" name=""/>
        <dsp:cNvSpPr/>
      </dsp:nvSpPr>
      <dsp:spPr>
        <a:xfrm rot="5400000">
          <a:off x="1653895" y="3266720"/>
          <a:ext cx="2165867" cy="2159652"/>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th-TH" sz="2600" b="1" kern="1200">
              <a:ln w="12700">
                <a:solidFill>
                  <a:srgbClr val="C00000"/>
                </a:solidFill>
              </a:ln>
              <a:solidFill>
                <a:srgbClr val="C00000"/>
              </a:solidFill>
              <a:latin typeface="TH Mali Grade 6" panose="02000506000000020004" pitchFamily="2" charset="-34"/>
              <a:cs typeface="TH Mali Grade 6" panose="02000506000000020004" pitchFamily="2" charset="-34"/>
            </a:rPr>
            <a:t>มีทักษะการสรุปความ</a:t>
          </a:r>
          <a:endParaRPr lang="en-US" sz="2600" b="1" kern="1200" dirty="0">
            <a:ln w="12700">
              <a:solidFill>
                <a:srgbClr val="C00000"/>
              </a:solidFill>
            </a:ln>
            <a:solidFill>
              <a:srgbClr val="C00000"/>
            </a:solidFill>
            <a:latin typeface="TH Mali Grade 6" panose="02000506000000020004" pitchFamily="2" charset="-34"/>
            <a:cs typeface="TH Mali Grade 6" panose="02000506000000020004" pitchFamily="2" charset="-34"/>
          </a:endParaRPr>
        </a:p>
      </dsp:txBody>
      <dsp:txXfrm rot="-5400000">
        <a:off x="2016428" y="3624073"/>
        <a:ext cx="1440800" cy="1444947"/>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6667F8A-B889-49B3-AC77-5DDF11A08AF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3B2889B-A0AC-4482-8592-5C96F2309420}" type="datetimeFigureOut">
              <a:rPr lang="en-US" smtClean="0"/>
              <a:t>9/14/2022</a:t>
            </a:fld>
            <a:endParaRPr lang="en-US"/>
          </a:p>
        </p:txBody>
      </p:sp>
      <p:sp>
        <p:nvSpPr>
          <p:cNvPr id="4" name="Footer Placeholder 3">
            <a:extLst>
              <a:ext uri="{FF2B5EF4-FFF2-40B4-BE49-F238E27FC236}">
                <a16:creationId xmlns:a16="http://schemas.microsoft.com/office/drawing/2014/main" id="{567AFD4F-C0E7-421C-AF77-6F9CC963C9C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74AB9F-6726-4FB1-8769-82E23336CEB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D529299-61FF-4B93-ADA6-2FD5975D62F6}" type="slidenum">
              <a:rPr lang="en-US" smtClean="0"/>
              <a:t>‹#›</a:t>
            </a:fld>
            <a:endParaRPr lang="en-US"/>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30EB223-FFC0-462A-A3B8-EAA7CE0F8CBD}" type="datetimeFigureOut">
              <a:rPr lang="en-US" smtClean="0"/>
              <a:t>9/14/2022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849E9A-41F7-4779-A581-48A7C374A227}" type="slidenum">
              <a:rPr lang="en-US" smtClean="0"/>
              <a:t>‹#›</a:t>
            </a:fld>
            <a:endParaRPr lang="en-US" dirty="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t>2</a:t>
            </a:fld>
            <a:endParaRPr lang="en-US" dirty="0"/>
          </a:p>
        </p:txBody>
      </p:sp>
    </p:spTree>
    <p:extLst>
      <p:ext uri="{BB962C8B-B14F-4D97-AF65-F5344CB8AC3E}">
        <p14:creationId xmlns:p14="http://schemas.microsoft.com/office/powerpoint/2010/main" val="387100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t>3</a:t>
            </a:fld>
            <a:endParaRPr lang="en-US" dirty="0"/>
          </a:p>
        </p:txBody>
      </p:sp>
    </p:spTree>
    <p:extLst>
      <p:ext uri="{BB962C8B-B14F-4D97-AF65-F5344CB8AC3E}">
        <p14:creationId xmlns:p14="http://schemas.microsoft.com/office/powerpoint/2010/main" val="419210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When conducting research, it is easy to go to one source: Wikipedia.  However, you need to include a variety of sources in your research. Consider the following sources: </a:t>
            </a:r>
          </a:p>
          <a:p>
            <a:pPr marL="174708" indent="-174708">
              <a:buFont typeface="Arial" panose="020B0604020202020204" pitchFamily="34" charset="0"/>
              <a:buChar char="•"/>
            </a:pPr>
            <a:r>
              <a:rPr lang="en-US" dirty="0">
                <a:latin typeface="Segoe UI" panose="020B0502040204020203" pitchFamily="34" charset="0"/>
                <a:cs typeface="Segoe UI" panose="020B0502040204020203" pitchFamily="34" charset="0"/>
              </a:rPr>
              <a:t>Who can I interview to get more information on the topic?</a:t>
            </a:r>
          </a:p>
          <a:p>
            <a:pPr marL="174708" indent="-174708">
              <a:buFont typeface="Arial" panose="020B0604020202020204" pitchFamily="34" charset="0"/>
              <a:buChar char="•"/>
            </a:pPr>
            <a:r>
              <a:rPr lang="en-US" dirty="0">
                <a:latin typeface="Segoe UI" panose="020B0502040204020203" pitchFamily="34" charset="0"/>
                <a:cs typeface="Segoe UI" panose="020B0502040204020203" pitchFamily="34" charset="0"/>
              </a:rPr>
              <a:t>Is the topic current and will it be relevant to my audience?</a:t>
            </a:r>
          </a:p>
          <a:p>
            <a:pPr marL="174708" indent="-174708">
              <a:buFont typeface="Arial" panose="020B0604020202020204" pitchFamily="34" charset="0"/>
              <a:buChar char="•"/>
            </a:pPr>
            <a:r>
              <a:rPr lang="en-US" dirty="0">
                <a:latin typeface="Segoe UI" panose="020B0502040204020203" pitchFamily="34" charset="0"/>
                <a:cs typeface="Segoe UI" panose="020B0502040204020203" pitchFamily="34" charset="0"/>
              </a:rPr>
              <a:t>What articles, blogs, and magazines may have something related to my topic?</a:t>
            </a:r>
          </a:p>
          <a:p>
            <a:pPr marL="174708" indent="-174708">
              <a:buFont typeface="Arial" panose="020B0604020202020204" pitchFamily="34" charset="0"/>
              <a:buChar char="•"/>
            </a:pPr>
            <a:r>
              <a:rPr lang="en-US" dirty="0">
                <a:latin typeface="Segoe UI" panose="020B0502040204020203" pitchFamily="34" charset="0"/>
                <a:cs typeface="Segoe UI" panose="020B0502040204020203" pitchFamily="34" charset="0"/>
              </a:rPr>
              <a:t>Is there a YouTube video on the topic? If so, what is it about?</a:t>
            </a:r>
          </a:p>
          <a:p>
            <a:pPr marL="174708" indent="-174708">
              <a:buFont typeface="Arial" panose="020B0604020202020204" pitchFamily="34" charset="0"/>
              <a:buChar char="•"/>
            </a:pPr>
            <a:r>
              <a:rPr lang="en-US" dirty="0">
                <a:latin typeface="Segoe UI" panose="020B0502040204020203" pitchFamily="34" charset="0"/>
                <a:cs typeface="Segoe UI" panose="020B0502040204020203" pitchFamily="34" charset="0"/>
              </a:rPr>
              <a:t>What images can I find related to the topic?</a:t>
            </a:r>
          </a:p>
        </p:txBody>
      </p:sp>
      <p:sp>
        <p:nvSpPr>
          <p:cNvPr id="4" name="Slide Number Placeholder 3"/>
          <p:cNvSpPr>
            <a:spLocks noGrp="1"/>
          </p:cNvSpPr>
          <p:nvPr>
            <p:ph type="sldNum" sz="quarter" idx="10"/>
          </p:nvPr>
        </p:nvSpPr>
        <p:spPr/>
        <p:txBody>
          <a:bodyPr/>
          <a:lstStyle/>
          <a:p>
            <a:fld id="{BC849E9A-41F7-4779-A581-48A7C374A227}" type="slidenum">
              <a:rPr lang="en-US" smtClean="0"/>
              <a:t>4</a:t>
            </a:fld>
            <a:endParaRPr lang="en-US" dirty="0"/>
          </a:p>
        </p:txBody>
      </p:sp>
    </p:spTree>
    <p:extLst>
      <p:ext uri="{BB962C8B-B14F-4D97-AF65-F5344CB8AC3E}">
        <p14:creationId xmlns:p14="http://schemas.microsoft.com/office/powerpoint/2010/main" val="229596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8</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10</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You can use this slide as your opening or closing slide.  Should you choose to use it as a closing, make sure you review the main points of your presentation.  One creative way to do that is by adding animations to the various graphics on a slide.  This slide has 4 different graphics, and, when you view the slideshow, you will see that you can click to reveal the next graphic.  Similarly, as you review the main topics in your presentation, you may want each point to show up when you are addressing that topic. </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Add animation to images and graphics: </a:t>
            </a:r>
          </a:p>
          <a:p>
            <a:pPr marL="232943" indent="-232943">
              <a:buAutoNum type="arabicPeriod"/>
            </a:pPr>
            <a:r>
              <a:rPr lang="en-US" dirty="0">
                <a:latin typeface="Segoe UI" panose="020B0502040204020203" pitchFamily="34" charset="0"/>
                <a:cs typeface="Segoe UI" panose="020B0502040204020203" pitchFamily="34" charset="0"/>
              </a:rPr>
              <a:t>Select your image or graphic.</a:t>
            </a:r>
          </a:p>
          <a:p>
            <a:pPr marL="232943" indent="-232943">
              <a:buAutoNum type="arabicPeriod"/>
            </a:pPr>
            <a:r>
              <a:rPr lang="en-US" dirty="0">
                <a:latin typeface="Segoe UI" panose="020B0502040204020203" pitchFamily="34" charset="0"/>
                <a:cs typeface="Segoe UI" panose="020B0502040204020203" pitchFamily="34" charset="0"/>
              </a:rPr>
              <a:t>Click on the Animations tab.</a:t>
            </a:r>
          </a:p>
          <a:p>
            <a:pPr marL="232943" indent="-232943">
              <a:buAutoNum type="arabicPeriod"/>
            </a:pPr>
            <a:r>
              <a:rPr lang="en-US" dirty="0">
                <a:latin typeface="Segoe UI" panose="020B0502040204020203" pitchFamily="34" charset="0"/>
                <a:cs typeface="Segoe UI" panose="020B0502040204020203" pitchFamily="34" charset="0"/>
              </a:rPr>
              <a:t>Choose from the options.  The animation for this slide is “Split”.  The drop-down menu in the Animation section gives even more animations you can use.</a:t>
            </a:r>
          </a:p>
          <a:p>
            <a:pPr marL="232943" indent="-232943">
              <a:buAutoNum type="arabicPeriod"/>
            </a:pPr>
            <a:r>
              <a:rPr lang="en-US" dirty="0">
                <a:latin typeface="Segoe UI" panose="020B0502040204020203" pitchFamily="34" charset="0"/>
                <a:cs typeface="Segoe UI" panose="020B0502040204020203" pitchFamily="34" charset="0"/>
              </a:rPr>
              <a:t>If you have multiple graphics or images, you will see a number appear next to it that notes the order of the animations.</a:t>
            </a:r>
          </a:p>
          <a:p>
            <a:pPr marL="232943" indent="-232943">
              <a:buAutoNum type="arabicPeriod"/>
            </a:pPr>
            <a:endParaRPr lang="en-US" b="1"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Note: You will want to choose the animations carefully.  You do not want to make your audience dizzy from your presentation.</a:t>
            </a:r>
          </a:p>
        </p:txBody>
      </p:sp>
      <p:sp>
        <p:nvSpPr>
          <p:cNvPr id="4" name="Slide Number Placeholder 3"/>
          <p:cNvSpPr>
            <a:spLocks noGrp="1"/>
          </p:cNvSpPr>
          <p:nvPr>
            <p:ph type="sldNum" sz="quarter" idx="10"/>
          </p:nvPr>
        </p:nvSpPr>
        <p:spPr/>
        <p:txBody>
          <a:bodyPr/>
          <a:lstStyle/>
          <a:p>
            <a:fld id="{BC849E9A-41F7-4779-A581-48A7C374A227}" type="slidenum">
              <a:rPr lang="en-US" smtClean="0"/>
              <a:t>18</a:t>
            </a:fld>
            <a:endParaRPr lang="en-US" dirty="0"/>
          </a:p>
        </p:txBody>
      </p:sp>
    </p:spTree>
    <p:extLst>
      <p:ext uri="{BB962C8B-B14F-4D97-AF65-F5344CB8AC3E}">
        <p14:creationId xmlns:p14="http://schemas.microsoft.com/office/powerpoint/2010/main" val="64420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15281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7D73-EDDA-49A6-BA12-1CA980DA9B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9B82E-4CA1-47A5-B133-FBD4D8A83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A267F-D142-4D04-9F03-6CB099E6FA32}"/>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5" name="Footer Placeholder 4">
            <a:extLst>
              <a:ext uri="{FF2B5EF4-FFF2-40B4-BE49-F238E27FC236}">
                <a16:creationId xmlns:a16="http://schemas.microsoft.com/office/drawing/2014/main" id="{705127CA-154D-4E90-B776-A2EE71F78D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06740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6E92A-52E0-4710-BDEF-0A1534685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240E1-5EB0-47FD-AA37-BF945D136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14243-F1E4-487A-ABEC-30516A01DF2B}"/>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5" name="Footer Placeholder 4">
            <a:extLst>
              <a:ext uri="{FF2B5EF4-FFF2-40B4-BE49-F238E27FC236}">
                <a16:creationId xmlns:a16="http://schemas.microsoft.com/office/drawing/2014/main" id="{AC358244-98FD-472D-AB8C-075F71C10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4024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7910904"/>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1579792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63336336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4F3-0709-471B-A734-C4B404F55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95016-AF78-4708-9C5F-21110C197B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A2D1-B124-4454-AFDC-EA60A14BA121}"/>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5" name="Footer Placeholder 4">
            <a:extLst>
              <a:ext uri="{FF2B5EF4-FFF2-40B4-BE49-F238E27FC236}">
                <a16:creationId xmlns:a16="http://schemas.microsoft.com/office/drawing/2014/main" id="{B4F58000-F9D7-4A53-A6C5-E5E815422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21304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159-1280-4EE9-96D3-A56BD5826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27A78-1874-488A-B215-7D763D338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BB3D1-3138-4B69-BF5D-4B1A213451CA}"/>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5" name="Footer Placeholder 4">
            <a:extLst>
              <a:ext uri="{FF2B5EF4-FFF2-40B4-BE49-F238E27FC236}">
                <a16:creationId xmlns:a16="http://schemas.microsoft.com/office/drawing/2014/main" id="{0EFF90C5-31F4-4A22-AC00-3FB5ED291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27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AA11-CC97-44E5-AE4D-808FD741A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AB6CB-9460-4BCA-86C5-5F26357AB8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AB0F6-401D-4BAF-A300-65AD684DF9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61BBA-B185-4B45-B152-3D320E15F550}"/>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6" name="Footer Placeholder 5">
            <a:extLst>
              <a:ext uri="{FF2B5EF4-FFF2-40B4-BE49-F238E27FC236}">
                <a16:creationId xmlns:a16="http://schemas.microsoft.com/office/drawing/2014/main" id="{D61CD760-96AC-4821-A56B-0B805F2FAD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13806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7C3-C498-415A-A057-E19BCEB5F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F6677F-2712-4810-A3AA-56FA7538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1B54A-6775-4978-8E19-32694C9B5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BA1303-B245-476D-BD02-A4E4A359F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8E898F-5B79-46F1-89C1-F827997CC4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17A4D-2EC9-4294-BFF4-EAE22EE1099A}"/>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8" name="Footer Placeholder 7">
            <a:extLst>
              <a:ext uri="{FF2B5EF4-FFF2-40B4-BE49-F238E27FC236}">
                <a16:creationId xmlns:a16="http://schemas.microsoft.com/office/drawing/2014/main" id="{6150E317-3602-42A1-BB7F-0184072E8D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2586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06839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6217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A80-336B-4DBB-91A1-6E3E4B3C2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8562E-E6F1-449B-909C-98426BA86B36}"/>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6" name="Footer Placeholder 5">
            <a:extLst>
              <a:ext uri="{FF2B5EF4-FFF2-40B4-BE49-F238E27FC236}">
                <a16:creationId xmlns:a16="http://schemas.microsoft.com/office/drawing/2014/main" id="{7EB47A9A-FB08-407B-A73A-0AC513F0FD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74D-6779-4C23-BD3C-82F5DC3E3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024828F-334F-4A50-850D-10684F24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293F4-2B70-4BB5-A982-219E4133E251}"/>
              </a:ext>
            </a:extLst>
          </p:cNvPr>
          <p:cNvSpPr>
            <a:spLocks noGrp="1"/>
          </p:cNvSpPr>
          <p:nvPr>
            <p:ph type="dt" sz="half" idx="10"/>
          </p:nvPr>
        </p:nvSpPr>
        <p:spPr/>
        <p:txBody>
          <a:bodyPr/>
          <a:lstStyle/>
          <a:p>
            <a:fld id="{DECF21A4-E71B-4D3A-AF45-E989C23A7BB1}" type="datetimeFigureOut">
              <a:rPr lang="en-US" smtClean="0"/>
              <a:t>9/14/2022</a:t>
            </a:fld>
            <a:endParaRPr lang="en-US" dirty="0"/>
          </a:p>
        </p:txBody>
      </p:sp>
      <p:sp>
        <p:nvSpPr>
          <p:cNvPr id="6" name="Footer Placeholder 5">
            <a:extLst>
              <a:ext uri="{FF2B5EF4-FFF2-40B4-BE49-F238E27FC236}">
                <a16:creationId xmlns:a16="http://schemas.microsoft.com/office/drawing/2014/main" id="{C4F9A86F-B378-4759-B50E-2E0BFAE6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7908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21A4-E71B-4D3A-AF45-E989C23A7BB1}" type="datetimeFigureOut">
              <a:rPr lang="en-US" smtClean="0"/>
              <a:t>9/14/2022</a:t>
            </a:fld>
            <a:endParaRPr lang="en-US" dirty="0"/>
          </a:p>
        </p:txBody>
      </p:sp>
      <p:sp>
        <p:nvSpPr>
          <p:cNvPr id="5" name="Footer Placeholder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F1B4E-90EC-4A51-B6E5-B702C054ECB0}" type="slidenum">
              <a:rPr lang="en-US" smtClean="0"/>
              <a:t>‹#›</a:t>
            </a:fld>
            <a:endParaRPr lang="en-US" dirty="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0.jp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g"/><Relationship Id="rId7" Type="http://schemas.openxmlformats.org/officeDocument/2006/relationships/hyperlink" Target="https://erp.mju.ac.th/documentInbox.aspx?goID=74&amp;keyDefault=SU5CT1g=-MjI2MA==-MA==" TargetMode="Externa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hyperlink" Target="https://erp.mju.ac.th/"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0.jpe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8.jpeg"/><Relationship Id="rId7" Type="http://schemas.openxmlformats.org/officeDocument/2006/relationships/diagramColors" Target="../diagrams/colors9.xml"/><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6.jp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image" Target="../media/image33.jpg"/><Relationship Id="rId5" Type="http://schemas.microsoft.com/office/2007/relationships/hdphoto" Target="../media/hdphoto1.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2.wdp"/><Relationship Id="rId7" Type="http://schemas.openxmlformats.org/officeDocument/2006/relationships/diagramColors" Target="../diagrams/colors5.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4021529" y="4401066"/>
            <a:ext cx="7964206" cy="1537510"/>
          </a:xfrm>
          <a:effectLst>
            <a:glow rad="228600">
              <a:schemeClr val="accent3">
                <a:satMod val="175000"/>
                <a:alpha val="40000"/>
              </a:schemeClr>
            </a:glow>
          </a:effectLst>
        </p:spPr>
        <p:txBody>
          <a:bodyPr anchor="ctr">
            <a:noAutofit/>
          </a:bodyPr>
          <a:lstStyle/>
          <a:p>
            <a:pPr algn="l"/>
            <a:r>
              <a:rPr lang="th-TH" sz="9500" b="1" spc="100" dirty="0">
                <a:ln w="38100">
                  <a:solidFill>
                    <a:schemeClr val="tx1"/>
                  </a:solidFill>
                </a:ln>
                <a:effectLst>
                  <a:glow rad="63500">
                    <a:schemeClr val="bg1">
                      <a:lumMod val="95000"/>
                      <a:lumOff val="5000"/>
                      <a:alpha val="40000"/>
                    </a:schemeClr>
                  </a:glow>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เรื่องเล่า..ชาวงานประชุม</a:t>
            </a:r>
            <a:endParaRPr lang="en-US" sz="9500" b="1" spc="100" dirty="0">
              <a:ln w="38100">
                <a:solidFill>
                  <a:schemeClr val="tx1"/>
                </a:solidFill>
              </a:ln>
              <a:effectLst>
                <a:glow rad="63500">
                  <a:schemeClr val="bg1">
                    <a:lumMod val="95000"/>
                    <a:lumOff val="5000"/>
                    <a:alpha val="40000"/>
                  </a:schemeClr>
                </a:glow>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sp>
        <p:nvSpPr>
          <p:cNvPr id="29" name="Freeform: Shape 2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BA87361-6D30-46E4-834B-719CF5905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2"/>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89DB1C0-FEEC-4CB6-88B2-F9C5562E0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5250" y="164573"/>
            <a:ext cx="1636279" cy="1636279"/>
          </a:xfrm>
          <a:prstGeom prst="rect">
            <a:avLst/>
          </a:pr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117"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08163D1C-ED91-4D5F-A33B-CF1256B27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709" y="780500"/>
            <a:ext cx="2852928" cy="28529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0302" y="1293093"/>
            <a:ext cx="1827742" cy="1827742"/>
          </a:xfrm>
          <a:prstGeom prst="rect">
            <a:avLst/>
          </a:prstGeom>
        </p:spPr>
      </p:pic>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924" y="3621724"/>
            <a:ext cx="2594886" cy="2594886"/>
          </a:xfrm>
          <a:prstGeom prst="rect">
            <a:avLst/>
          </a:prstGeom>
        </p:spPr>
      </p:pic>
      <p:sp>
        <p:nvSpPr>
          <p:cNvPr id="41" name="Freeform: Shape 40">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3D471F3-782A-4BA1-9CAB-FF5CDF0A7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2"/>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5024" y="327889"/>
            <a:ext cx="2260711" cy="2260711"/>
          </a:xfrm>
          <a:prstGeom prst="rect">
            <a:avLst/>
          </a:prstGeom>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ess checkmate">
            <a:extLst>
              <a:ext uri="{FF2B5EF4-FFF2-40B4-BE49-F238E27FC236}">
                <a16:creationId xmlns:a16="http://schemas.microsoft.com/office/drawing/2014/main" id="{03B7F377-F46D-7CA1-37E8-4F0738C724C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flipH="1">
            <a:off x="-2" y="18886"/>
            <a:ext cx="12192002" cy="6858000"/>
          </a:xfrm>
          <a:prstGeom prst="rect">
            <a:avLst/>
          </a:prstGeom>
        </p:spPr>
      </p:pic>
      <p:sp>
        <p:nvSpPr>
          <p:cNvPr id="7" name="Title 3">
            <a:extLst>
              <a:ext uri="{FF2B5EF4-FFF2-40B4-BE49-F238E27FC236}">
                <a16:creationId xmlns:a16="http://schemas.microsoft.com/office/drawing/2014/main" id="{2843600F-B3CA-55E2-1457-EF0FB74C1E34}"/>
              </a:ext>
            </a:extLst>
          </p:cNvPr>
          <p:cNvSpPr txBox="1">
            <a:spLocks/>
          </p:cNvSpPr>
          <p:nvPr/>
        </p:nvSpPr>
        <p:spPr>
          <a:xfrm>
            <a:off x="7712241" y="173134"/>
            <a:ext cx="3565359" cy="1060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b="1" dirty="0">
              <a:ln>
                <a:solidFill>
                  <a:srgbClr val="0070C0"/>
                </a:solidFill>
              </a:ln>
              <a:solidFill>
                <a:srgbClr val="0070C0"/>
              </a:solidFill>
              <a:effectLst>
                <a:glow rad="228600">
                  <a:schemeClr val="bg1">
                    <a:alpha val="40000"/>
                  </a:schemeClr>
                </a:glow>
              </a:effectLst>
              <a:latin typeface="TH Mali Grade 6" panose="02000506000000020004" pitchFamily="2" charset="-34"/>
              <a:cs typeface="TH Mali Grade 6" panose="02000506000000020004" pitchFamily="2" charset="-34"/>
            </a:endParaRPr>
          </a:p>
        </p:txBody>
      </p:sp>
      <p:graphicFrame>
        <p:nvGraphicFramePr>
          <p:cNvPr id="13" name="Diagram 12">
            <a:extLst>
              <a:ext uri="{FF2B5EF4-FFF2-40B4-BE49-F238E27FC236}">
                <a16:creationId xmlns:a16="http://schemas.microsoft.com/office/drawing/2014/main" id="{854600E0-4EE0-A6CD-3024-9483955EC886}"/>
              </a:ext>
            </a:extLst>
          </p:cNvPr>
          <p:cNvGraphicFramePr/>
          <p:nvPr>
            <p:extLst>
              <p:ext uri="{D42A27DB-BD31-4B8C-83A1-F6EECF244321}">
                <p14:modId xmlns:p14="http://schemas.microsoft.com/office/powerpoint/2010/main" val="4201284823"/>
              </p:ext>
            </p:extLst>
          </p:nvPr>
        </p:nvGraphicFramePr>
        <p:xfrm>
          <a:off x="196514" y="600464"/>
          <a:ext cx="11570369" cy="60844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Arrow: Striped Right 15">
            <a:extLst>
              <a:ext uri="{FF2B5EF4-FFF2-40B4-BE49-F238E27FC236}">
                <a16:creationId xmlns:a16="http://schemas.microsoft.com/office/drawing/2014/main" id="{D6F86BAE-88A0-429D-02C8-881A6A1A0FB0}"/>
              </a:ext>
            </a:extLst>
          </p:cNvPr>
          <p:cNvSpPr/>
          <p:nvPr/>
        </p:nvSpPr>
        <p:spPr>
          <a:xfrm>
            <a:off x="5662861" y="2430379"/>
            <a:ext cx="457200" cy="336884"/>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Striped Right 16">
            <a:extLst>
              <a:ext uri="{FF2B5EF4-FFF2-40B4-BE49-F238E27FC236}">
                <a16:creationId xmlns:a16="http://schemas.microsoft.com/office/drawing/2014/main" id="{77282D38-84D1-5C4E-4D4E-EEDC20E8D639}"/>
              </a:ext>
            </a:extLst>
          </p:cNvPr>
          <p:cNvSpPr/>
          <p:nvPr/>
        </p:nvSpPr>
        <p:spPr>
          <a:xfrm>
            <a:off x="5674893" y="3729791"/>
            <a:ext cx="457200" cy="336884"/>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Striped Right 17">
            <a:extLst>
              <a:ext uri="{FF2B5EF4-FFF2-40B4-BE49-F238E27FC236}">
                <a16:creationId xmlns:a16="http://schemas.microsoft.com/office/drawing/2014/main" id="{FCBF6E55-3281-7F4C-8E2E-92AF5F2AB167}"/>
              </a:ext>
            </a:extLst>
          </p:cNvPr>
          <p:cNvSpPr/>
          <p:nvPr/>
        </p:nvSpPr>
        <p:spPr>
          <a:xfrm>
            <a:off x="5662861" y="5243181"/>
            <a:ext cx="457200" cy="336884"/>
          </a:xfrm>
          <a:prstGeom prst="strip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13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lose up of pages of an open book in a bright studio">
            <a:extLst>
              <a:ext uri="{FF2B5EF4-FFF2-40B4-BE49-F238E27FC236}">
                <a16:creationId xmlns:a16="http://schemas.microsoft.com/office/drawing/2014/main" id="{133B4573-1213-D335-FACD-C6FD0B23058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Businesswoman thumbs up">
            <a:extLst>
              <a:ext uri="{FF2B5EF4-FFF2-40B4-BE49-F238E27FC236}">
                <a16:creationId xmlns:a16="http://schemas.microsoft.com/office/drawing/2014/main" id="{43981E68-C2F4-77F7-E005-764104E47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768" y="1576137"/>
            <a:ext cx="1152948" cy="3705726"/>
          </a:xfrm>
          <a:prstGeom prst="rect">
            <a:avLst/>
          </a:prstGeom>
        </p:spPr>
      </p:pic>
      <p:sp>
        <p:nvSpPr>
          <p:cNvPr id="12" name="Title 1">
            <a:extLst>
              <a:ext uri="{FF2B5EF4-FFF2-40B4-BE49-F238E27FC236}">
                <a16:creationId xmlns:a16="http://schemas.microsoft.com/office/drawing/2014/main" id="{5C5A7353-01F6-73D5-91E5-9464901F18AC}"/>
              </a:ext>
            </a:extLst>
          </p:cNvPr>
          <p:cNvSpPr txBox="1">
            <a:spLocks/>
          </p:cNvSpPr>
          <p:nvPr/>
        </p:nvSpPr>
        <p:spPr>
          <a:xfrm>
            <a:off x="493244" y="12024"/>
            <a:ext cx="11369893" cy="14197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h-TH" sz="10000" b="1" dirty="0">
                <a:ln w="38100">
                  <a:solidFill>
                    <a:srgbClr val="7030A0"/>
                  </a:solidFill>
                </a:ln>
                <a:solidFill>
                  <a:srgbClr val="7030A0"/>
                </a:solidFill>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rPr>
              <a:t>การขอบรรจุวาระที่ถูกต้อง</a:t>
            </a:r>
            <a:endParaRPr lang="en-US" sz="10000" b="1" dirty="0">
              <a:ln w="38100">
                <a:solidFill>
                  <a:srgbClr val="7030A0"/>
                </a:solidFill>
              </a:ln>
              <a:solidFill>
                <a:srgbClr val="7030A0"/>
              </a:solidFill>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endParaRPr>
          </a:p>
        </p:txBody>
      </p:sp>
      <p:sp>
        <p:nvSpPr>
          <p:cNvPr id="14" name="TextBox 13">
            <a:extLst>
              <a:ext uri="{FF2B5EF4-FFF2-40B4-BE49-F238E27FC236}">
                <a16:creationId xmlns:a16="http://schemas.microsoft.com/office/drawing/2014/main" id="{CFAA3E47-5CE6-EAA5-8ABB-BC095CB04F95}"/>
              </a:ext>
            </a:extLst>
          </p:cNvPr>
          <p:cNvSpPr txBox="1"/>
          <p:nvPr/>
        </p:nvSpPr>
        <p:spPr>
          <a:xfrm>
            <a:off x="351233" y="1353490"/>
            <a:ext cx="9547572" cy="5478423"/>
          </a:xfrm>
          <a:prstGeom prst="rect">
            <a:avLst/>
          </a:prstGeom>
          <a:noFill/>
        </p:spPr>
        <p:txBody>
          <a:bodyPr wrap="square">
            <a:spAutoFit/>
          </a:bodyPr>
          <a:lstStyle/>
          <a:p>
            <a:pPr marL="914400" indent="-914400">
              <a:buAutoNum type="arabicPeriod"/>
            </a:pPr>
            <a:r>
              <a:rPr lang="th-TH" sz="5000" dirty="0">
                <a:ln w="38100">
                  <a:solidFill>
                    <a:srgbClr val="006600"/>
                  </a:solidFill>
                </a:ln>
                <a:solidFill>
                  <a:srgbClr val="006600"/>
                </a:solidFill>
                <a:latin typeface="TH Mali Grade 6" panose="02000506000000020004" pitchFamily="2" charset="-34"/>
                <a:cs typeface="TH Mali Grade 6" panose="02000506000000020004" pitchFamily="2" charset="-34"/>
              </a:rPr>
              <a:t>เลขที่หนังสือต้องเป็นปัจจุบัน หรือใกล้เคียง</a:t>
            </a:r>
          </a:p>
          <a:p>
            <a:pPr marL="914400" indent="-914400">
              <a:buAutoNum type="arabicPeriod"/>
            </a:pPr>
            <a:r>
              <a:rPr lang="th-TH" sz="5000" dirty="0">
                <a:ln w="38100">
                  <a:solidFill>
                    <a:srgbClr val="FF3300"/>
                  </a:solidFill>
                </a:ln>
                <a:solidFill>
                  <a:srgbClr val="FF3300"/>
                </a:solidFill>
                <a:latin typeface="TH Mali Grade 6" panose="02000506000000020004" pitchFamily="2" charset="-34"/>
                <a:cs typeface="TH Mali Grade 6" panose="02000506000000020004" pitchFamily="2" charset="-34"/>
              </a:rPr>
              <a:t>ผ่านการทราบหรือพิจารณาจากผู้บังคับบัญชา</a:t>
            </a:r>
          </a:p>
          <a:p>
            <a:pPr marL="914400" indent="-914400">
              <a:buAutoNum type="arabicPeriod"/>
            </a:pPr>
            <a:r>
              <a:rPr lang="th-TH" sz="5000" dirty="0">
                <a:ln w="38100">
                  <a:solidFill>
                    <a:srgbClr val="660033"/>
                  </a:solidFill>
                </a:ln>
                <a:solidFill>
                  <a:srgbClr val="006600"/>
                </a:solidFill>
                <a:latin typeface="TH Mali Grade 6" panose="02000506000000020004" pitchFamily="2" charset="-34"/>
                <a:cs typeface="TH Mali Grade 6" panose="02000506000000020004" pitchFamily="2" charset="-34"/>
              </a:rPr>
              <a:t>ผ่านคณะกรรมการที่เกี่ยวข้องพิจารณาก่อน </a:t>
            </a:r>
          </a:p>
          <a:p>
            <a:pPr marL="914400" indent="-914400">
              <a:buAutoNum type="arabicPeriod"/>
            </a:pPr>
            <a:r>
              <a:rPr lang="th-TH" sz="5000" dirty="0">
                <a:ln w="38100">
                  <a:solidFill>
                    <a:srgbClr val="002060"/>
                  </a:solidFill>
                </a:ln>
                <a:solidFill>
                  <a:srgbClr val="006600"/>
                </a:solidFill>
                <a:latin typeface="TH Mali Grade 6" panose="02000506000000020004" pitchFamily="2" charset="-34"/>
                <a:cs typeface="TH Mali Grade 6" panose="02000506000000020004" pitchFamily="2" charset="-34"/>
              </a:rPr>
              <a:t>หากเป็นเรื่องสืบเนื่อง ควรอ้างอิงถึงการประชุมในครั้งนั้น ๆ พร้อมแนบเอกสาร หรืออ้างถึงเรื่องเดิม</a:t>
            </a:r>
          </a:p>
          <a:p>
            <a:pPr marL="914400" indent="-914400">
              <a:buFontTx/>
              <a:buAutoNum type="arabicPeriod"/>
            </a:pPr>
            <a:r>
              <a:rPr lang="th-TH" sz="5000" dirty="0">
                <a:ln w="38100">
                  <a:solidFill>
                    <a:srgbClr val="990099"/>
                  </a:solidFill>
                </a:ln>
                <a:solidFill>
                  <a:srgbClr val="006600"/>
                </a:solidFill>
                <a:latin typeface="TH Mali Grade 6" panose="02000506000000020004" pitchFamily="2" charset="-34"/>
                <a:cs typeface="TH Mali Grade 6" panose="02000506000000020004" pitchFamily="2" charset="-34"/>
              </a:rPr>
              <a:t>ควรแนบเอกสารที่เกี่ยวข้องให้ครบถ้วน</a:t>
            </a:r>
          </a:p>
          <a:p>
            <a:pPr marL="914400" indent="-914400">
              <a:buFontTx/>
              <a:buAutoNum type="arabicPeriod"/>
            </a:pPr>
            <a:r>
              <a:rPr lang="th-TH" sz="5000" dirty="0">
                <a:ln w="38100">
                  <a:solidFill>
                    <a:srgbClr val="006666"/>
                  </a:solidFill>
                </a:ln>
                <a:solidFill>
                  <a:srgbClr val="006600"/>
                </a:solidFill>
                <a:latin typeface="TH Mali Grade 6" panose="02000506000000020004" pitchFamily="2" charset="-34"/>
                <a:cs typeface="TH Mali Grade 6" panose="02000506000000020004" pitchFamily="2" charset="-34"/>
              </a:rPr>
              <a:t>ควรแจ้งประเด็นพิจารณาให้ชัดเจน </a:t>
            </a:r>
            <a:endParaRPr lang="en-US" sz="5000" dirty="0">
              <a:ln w="38100">
                <a:solidFill>
                  <a:srgbClr val="006666"/>
                </a:solidFill>
              </a:ln>
              <a:solidFill>
                <a:srgbClr val="006600"/>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5043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958A9A-16AB-226E-11E2-DBB749059025}"/>
              </a:ext>
            </a:extLst>
          </p:cNvPr>
          <p:cNvGrpSpPr/>
          <p:nvPr/>
        </p:nvGrpSpPr>
        <p:grpSpPr>
          <a:xfrm>
            <a:off x="2552665" y="376024"/>
            <a:ext cx="6819933" cy="914400"/>
            <a:chOff x="9879574" y="5597729"/>
            <a:chExt cx="2018288" cy="914400"/>
          </a:xfrm>
        </p:grpSpPr>
        <p:sp>
          <p:nvSpPr>
            <p:cNvPr id="3" name="TextBox 2">
              <a:extLst>
                <a:ext uri="{FF2B5EF4-FFF2-40B4-BE49-F238E27FC236}">
                  <a16:creationId xmlns:a16="http://schemas.microsoft.com/office/drawing/2014/main" id="{169F22A4-13D8-5B89-E329-B76ECA43A385}"/>
                </a:ext>
              </a:extLst>
            </p:cNvPr>
            <p:cNvSpPr txBox="1"/>
            <p:nvPr/>
          </p:nvSpPr>
          <p:spPr>
            <a:xfrm>
              <a:off x="9879574" y="5650355"/>
              <a:ext cx="1721852" cy="861774"/>
            </a:xfrm>
            <a:prstGeom prst="rect">
              <a:avLst/>
            </a:prstGeom>
            <a:noFill/>
          </p:spPr>
          <p:txBody>
            <a:bodyPr wrap="square">
              <a:spAutoFit/>
            </a:bodyPr>
            <a:lstStyle/>
            <a:p>
              <a:r>
                <a:rPr lang="th-TH" sz="5000" dirty="0">
                  <a:ln w="38100">
                    <a:solidFill>
                      <a:srgbClr val="006666"/>
                    </a:solidFill>
                  </a:ln>
                  <a:solidFill>
                    <a:srgbClr val="006600"/>
                  </a:solidFill>
                  <a:latin typeface="TH Mali Grade 6" panose="02000506000000020004" pitchFamily="2" charset="-34"/>
                  <a:cs typeface="TH Mali Grade 6" panose="02000506000000020004" pitchFamily="2" charset="-34"/>
                </a:rPr>
                <a:t>ตัวอย่างการขอบรรจุวาระที่ถูกต้อง</a:t>
              </a:r>
              <a:endParaRPr lang="en-US" sz="5000" dirty="0"/>
            </a:p>
          </p:txBody>
        </p:sp>
        <p:pic>
          <p:nvPicPr>
            <p:cNvPr id="4" name="Graphic 3" descr="Crown with solid fill">
              <a:extLst>
                <a:ext uri="{FF2B5EF4-FFF2-40B4-BE49-F238E27FC236}">
                  <a16:creationId xmlns:a16="http://schemas.microsoft.com/office/drawing/2014/main" id="{CED0E508-A536-F38C-75AB-6BA9F3250A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93721" y="5597729"/>
              <a:ext cx="304141" cy="914400"/>
            </a:xfrm>
            <a:prstGeom prst="rect">
              <a:avLst/>
            </a:prstGeom>
          </p:spPr>
        </p:pic>
      </p:grpSp>
      <p:pic>
        <p:nvPicPr>
          <p:cNvPr id="8" name="Picture 7">
            <a:extLst>
              <a:ext uri="{FF2B5EF4-FFF2-40B4-BE49-F238E27FC236}">
                <a16:creationId xmlns:a16="http://schemas.microsoft.com/office/drawing/2014/main" id="{9A87A875-BCA2-6A12-DE8A-3191DA2CD38B}"/>
              </a:ext>
            </a:extLst>
          </p:cNvPr>
          <p:cNvPicPr>
            <a:picLocks noChangeAspect="1"/>
          </p:cNvPicPr>
          <p:nvPr/>
        </p:nvPicPr>
        <p:blipFill rotWithShape="1">
          <a:blip r:embed="rId4"/>
          <a:srcRect r="9429"/>
          <a:stretch/>
        </p:blipFill>
        <p:spPr>
          <a:xfrm>
            <a:off x="542926" y="1290424"/>
            <a:ext cx="5063790" cy="4195976"/>
          </a:xfrm>
          <a:prstGeom prst="rect">
            <a:avLst/>
          </a:prstGeom>
          <a:ln>
            <a:solidFill>
              <a:schemeClr val="tx1"/>
            </a:solidFill>
          </a:ln>
        </p:spPr>
      </p:pic>
      <p:pic>
        <p:nvPicPr>
          <p:cNvPr id="10" name="Picture 9">
            <a:extLst>
              <a:ext uri="{FF2B5EF4-FFF2-40B4-BE49-F238E27FC236}">
                <a16:creationId xmlns:a16="http://schemas.microsoft.com/office/drawing/2014/main" id="{FF60A64E-B629-D98C-1D4C-75B58DE79047}"/>
              </a:ext>
            </a:extLst>
          </p:cNvPr>
          <p:cNvPicPr>
            <a:picLocks noChangeAspect="1"/>
          </p:cNvPicPr>
          <p:nvPr/>
        </p:nvPicPr>
        <p:blipFill rotWithShape="1">
          <a:blip r:embed="rId5"/>
          <a:srcRect b="10208"/>
          <a:stretch/>
        </p:blipFill>
        <p:spPr>
          <a:xfrm>
            <a:off x="6096000" y="1266980"/>
            <a:ext cx="5442284" cy="5433656"/>
          </a:xfrm>
          <a:prstGeom prst="rect">
            <a:avLst/>
          </a:prstGeom>
          <a:ln>
            <a:solidFill>
              <a:schemeClr val="tx1"/>
            </a:solidFill>
          </a:ln>
        </p:spPr>
      </p:pic>
    </p:spTree>
    <p:extLst>
      <p:ext uri="{BB962C8B-B14F-4D97-AF65-F5344CB8AC3E}">
        <p14:creationId xmlns:p14="http://schemas.microsoft.com/office/powerpoint/2010/main" val="40528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ack wall clock on a yellow background">
            <a:extLst>
              <a:ext uri="{FF2B5EF4-FFF2-40B4-BE49-F238E27FC236}">
                <a16:creationId xmlns:a16="http://schemas.microsoft.com/office/drawing/2014/main" id="{E3F2DAF7-8125-9C64-4A99-2B05B2202056}"/>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F74793B-C67F-E1E1-D49F-66E9CF8DE60C}"/>
              </a:ext>
            </a:extLst>
          </p:cNvPr>
          <p:cNvSpPr txBox="1">
            <a:spLocks/>
          </p:cNvSpPr>
          <p:nvPr/>
        </p:nvSpPr>
        <p:spPr>
          <a:xfrm>
            <a:off x="523875" y="425949"/>
            <a:ext cx="11210925" cy="81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8000" b="1" dirty="0" err="1">
                <a:ln w="38100">
                  <a:solidFill>
                    <a:schemeClr val="tx1"/>
                  </a:solidFill>
                </a:ln>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rPr>
              <a:t>การขอเวียนมติที่ประชุม</a:t>
            </a:r>
            <a:endParaRPr lang="en-US" sz="8000" b="1" dirty="0">
              <a:ln w="38100">
                <a:solidFill>
                  <a:schemeClr val="tx1"/>
                </a:solidFill>
              </a:ln>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20D02D-C556-14E9-8BA8-8CA7EE0256D0}"/>
              </a:ext>
            </a:extLst>
          </p:cNvPr>
          <p:cNvSpPr txBox="1"/>
          <p:nvPr/>
        </p:nvSpPr>
        <p:spPr>
          <a:xfrm>
            <a:off x="3904560" y="1465447"/>
            <a:ext cx="7926493" cy="5170646"/>
          </a:xfrm>
          <a:prstGeom prst="rect">
            <a:avLst/>
          </a:prstGeom>
          <a:noFill/>
        </p:spPr>
        <p:txBody>
          <a:bodyPr wrap="square">
            <a:spAutoFit/>
          </a:bodyPr>
          <a:lstStyle/>
          <a:p>
            <a:pPr marL="685800" indent="-685800">
              <a:buFontTx/>
              <a:buChar char="-"/>
            </a:pPr>
            <a:r>
              <a:rPr lang="th-TH" sz="5500" dirty="0">
                <a:ln w="38100">
                  <a:solidFill>
                    <a:srgbClr val="FF3300"/>
                  </a:solidFill>
                </a:ln>
                <a:solidFill>
                  <a:srgbClr val="FF3300"/>
                </a:solidFill>
                <a:latin typeface="TH Mali Grade 6" panose="02000506000000020004" pitchFamily="2" charset="-34"/>
                <a:cs typeface="TH Mali Grade 6" panose="02000506000000020004" pitchFamily="2" charset="-34"/>
              </a:rPr>
              <a:t>จำเป็นเร่งด่วน หรือมีกำหนดเวลากระชั้นชิด แต่ยังไม่มีการประชุมในระยะเวลาใกล้ๆ </a:t>
            </a:r>
          </a:p>
          <a:p>
            <a:pPr marL="685800" indent="-685800">
              <a:buFontTx/>
              <a:buChar char="-"/>
            </a:pPr>
            <a:r>
              <a:rPr lang="th-TH" sz="5500" dirty="0">
                <a:ln w="38100">
                  <a:solidFill>
                    <a:srgbClr val="006666"/>
                  </a:solidFill>
                </a:ln>
                <a:solidFill>
                  <a:srgbClr val="006666"/>
                </a:solidFill>
                <a:latin typeface="TH Mali Grade 6" panose="02000506000000020004" pitchFamily="2" charset="-34"/>
                <a:cs typeface="TH Mali Grade 6" panose="02000506000000020004" pitchFamily="2" charset="-34"/>
              </a:rPr>
              <a:t>เพื่อให้ดำเนินการในขั้นตอนต่อไปได้ป้องกันความเสียหายที่จะเกิดขึ้น</a:t>
            </a:r>
          </a:p>
          <a:p>
            <a:pPr marL="685800" indent="-685800">
              <a:buFontTx/>
              <a:buChar char="-"/>
            </a:pPr>
            <a:r>
              <a:rPr lang="th-TH" sz="5500" dirty="0">
                <a:ln w="38100">
                  <a:solidFill>
                    <a:srgbClr val="990099"/>
                  </a:solidFill>
                </a:ln>
                <a:solidFill>
                  <a:srgbClr val="990099"/>
                </a:solidFill>
                <a:latin typeface="TH Mali Grade 6" panose="02000506000000020004" pitchFamily="2" charset="-34"/>
                <a:cs typeface="TH Mali Grade 6" panose="02000506000000020004" pitchFamily="2" charset="-34"/>
              </a:rPr>
              <a:t>ต้องเสนอสภามหาวิทยาลัยพิจารณา  </a:t>
            </a:r>
          </a:p>
        </p:txBody>
      </p:sp>
    </p:spTree>
    <p:extLst>
      <p:ext uri="{BB962C8B-B14F-4D97-AF65-F5344CB8AC3E}">
        <p14:creationId xmlns:p14="http://schemas.microsoft.com/office/powerpoint/2010/main" val="24564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ack wall clock on a yellow background">
            <a:extLst>
              <a:ext uri="{FF2B5EF4-FFF2-40B4-BE49-F238E27FC236}">
                <a16:creationId xmlns:a16="http://schemas.microsoft.com/office/drawing/2014/main" id="{ECE570BD-1B94-1009-7E59-0DF82A60D8F7}"/>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84342EE-FAC8-7DF9-7B73-A9ADAEAC853C}"/>
              </a:ext>
            </a:extLst>
          </p:cNvPr>
          <p:cNvSpPr txBox="1">
            <a:spLocks/>
          </p:cNvSpPr>
          <p:nvPr/>
        </p:nvSpPr>
        <p:spPr>
          <a:xfrm>
            <a:off x="523875" y="425949"/>
            <a:ext cx="11210925" cy="81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th-TH" sz="8000" b="1" dirty="0">
                <a:ln w="38100">
                  <a:solidFill>
                    <a:srgbClr val="990099"/>
                  </a:solidFill>
                </a:ln>
                <a:solidFill>
                  <a:srgbClr val="990099"/>
                </a:solidFill>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rPr>
              <a:t>ขั้นตอนในการเสนอ</a:t>
            </a:r>
            <a:r>
              <a:rPr lang="en-US" sz="8000" b="1" dirty="0" err="1">
                <a:ln w="38100">
                  <a:solidFill>
                    <a:srgbClr val="990099"/>
                  </a:solidFill>
                </a:ln>
                <a:solidFill>
                  <a:srgbClr val="990099"/>
                </a:solidFill>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rPr>
              <a:t>ขอเวียนมติ</a:t>
            </a:r>
            <a:r>
              <a:rPr lang="th-TH" sz="8000" b="1" dirty="0">
                <a:ln w="38100">
                  <a:solidFill>
                    <a:srgbClr val="990099"/>
                  </a:solidFill>
                </a:ln>
                <a:solidFill>
                  <a:srgbClr val="990099"/>
                </a:solidFill>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rPr>
              <a:t>ฯ</a:t>
            </a:r>
            <a:endParaRPr lang="en-US" sz="8000" b="1" dirty="0">
              <a:ln w="38100">
                <a:solidFill>
                  <a:srgbClr val="990099"/>
                </a:solidFill>
              </a:ln>
              <a:solidFill>
                <a:srgbClr val="990099"/>
              </a:solidFill>
              <a:effectLst>
                <a:innerShdw blurRad="63500" dist="50800" dir="5400000">
                  <a:prstClr val="black">
                    <a:alpha val="50000"/>
                  </a:prstClr>
                </a:innerShdw>
              </a:effectLst>
              <a:latin typeface="TH Mali Grade 6" panose="02000506000000020004" pitchFamily="2" charset="-34"/>
              <a:cs typeface="TH Mali Grade 6" panose="02000506000000020004" pitchFamily="2" charset="-34"/>
            </a:endParaRPr>
          </a:p>
        </p:txBody>
      </p:sp>
      <p:graphicFrame>
        <p:nvGraphicFramePr>
          <p:cNvPr id="14" name="TextBox 4">
            <a:extLst>
              <a:ext uri="{FF2B5EF4-FFF2-40B4-BE49-F238E27FC236}">
                <a16:creationId xmlns:a16="http://schemas.microsoft.com/office/drawing/2014/main" id="{A9956E66-108D-790D-C2D4-066127177B2D}"/>
              </a:ext>
            </a:extLst>
          </p:cNvPr>
          <p:cNvGraphicFramePr/>
          <p:nvPr>
            <p:extLst>
              <p:ext uri="{D42A27DB-BD31-4B8C-83A1-F6EECF244321}">
                <p14:modId xmlns:p14="http://schemas.microsoft.com/office/powerpoint/2010/main" val="3801112797"/>
              </p:ext>
            </p:extLst>
          </p:nvPr>
        </p:nvGraphicFramePr>
        <p:xfrm>
          <a:off x="3611791" y="1262055"/>
          <a:ext cx="8299472" cy="5331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367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B8ED179-52FD-D910-11E3-E897837EF8B6}"/>
              </a:ext>
            </a:extLst>
          </p:cNvPr>
          <p:cNvGrpSpPr/>
          <p:nvPr/>
        </p:nvGrpSpPr>
        <p:grpSpPr>
          <a:xfrm>
            <a:off x="169428" y="1550396"/>
            <a:ext cx="10399167" cy="4482457"/>
            <a:chOff x="86718" y="1550396"/>
            <a:chExt cx="10399167" cy="4482457"/>
          </a:xfrm>
        </p:grpSpPr>
        <p:sp>
          <p:nvSpPr>
            <p:cNvPr id="2" name="Pentagon 5" descr="Books and laptop">
              <a:extLst>
                <a:ext uri="{FF2B5EF4-FFF2-40B4-BE49-F238E27FC236}">
                  <a16:creationId xmlns:a16="http://schemas.microsoft.com/office/drawing/2014/main" id="{92DBEFA9-DE75-BCB6-BEDB-590EC4809225}"/>
                </a:ext>
              </a:extLst>
            </p:cNvPr>
            <p:cNvSpPr/>
            <p:nvPr/>
          </p:nvSpPr>
          <p:spPr>
            <a:xfrm>
              <a:off x="86718" y="1644440"/>
              <a:ext cx="2390946" cy="2733692"/>
            </a:xfrm>
            <a:custGeom>
              <a:avLst/>
              <a:gdLst>
                <a:gd name="connsiteX0" fmla="*/ 2 w 2342824"/>
                <a:gd name="connsiteY0" fmla="*/ 685921 h 1795770"/>
                <a:gd name="connsiteX1" fmla="*/ 1171412 w 2342824"/>
                <a:gd name="connsiteY1" fmla="*/ 0 h 1795770"/>
                <a:gd name="connsiteX2" fmla="*/ 2342822 w 2342824"/>
                <a:gd name="connsiteY2" fmla="*/ 685921 h 1795770"/>
                <a:gd name="connsiteX3" fmla="*/ 1895383 w 2342824"/>
                <a:gd name="connsiteY3" fmla="*/ 1795765 h 1795770"/>
                <a:gd name="connsiteX4" fmla="*/ 447441 w 2342824"/>
                <a:gd name="connsiteY4" fmla="*/ 1795765 h 1795770"/>
                <a:gd name="connsiteX5" fmla="*/ 2 w 2342824"/>
                <a:gd name="connsiteY5" fmla="*/ 685921 h 1795770"/>
                <a:gd name="connsiteX0" fmla="*/ 0 w 2342820"/>
                <a:gd name="connsiteY0" fmla="*/ 685921 h 1795765"/>
                <a:gd name="connsiteX1" fmla="*/ 1171410 w 2342820"/>
                <a:gd name="connsiteY1" fmla="*/ 0 h 1795765"/>
                <a:gd name="connsiteX2" fmla="*/ 2342820 w 2342820"/>
                <a:gd name="connsiteY2" fmla="*/ 685921 h 1795765"/>
                <a:gd name="connsiteX3" fmla="*/ 1895381 w 2342820"/>
                <a:gd name="connsiteY3" fmla="*/ 1795765 h 1795765"/>
                <a:gd name="connsiteX4" fmla="*/ 1156109 w 2342820"/>
                <a:gd name="connsiteY4" fmla="*/ 1795229 h 1795765"/>
                <a:gd name="connsiteX5" fmla="*/ 447439 w 2342820"/>
                <a:gd name="connsiteY5" fmla="*/ 1795765 h 1795765"/>
                <a:gd name="connsiteX6" fmla="*/ 0 w 2342820"/>
                <a:gd name="connsiteY6" fmla="*/ 685921 h 1795765"/>
                <a:gd name="connsiteX0" fmla="*/ 0 w 2342820"/>
                <a:gd name="connsiteY0" fmla="*/ 685921 h 2072491"/>
                <a:gd name="connsiteX1" fmla="*/ 1171410 w 2342820"/>
                <a:gd name="connsiteY1" fmla="*/ 0 h 2072491"/>
                <a:gd name="connsiteX2" fmla="*/ 2342820 w 2342820"/>
                <a:gd name="connsiteY2" fmla="*/ 685921 h 2072491"/>
                <a:gd name="connsiteX3" fmla="*/ 1895381 w 2342820"/>
                <a:gd name="connsiteY3" fmla="*/ 1795765 h 2072491"/>
                <a:gd name="connsiteX4" fmla="*/ 1156109 w 2342820"/>
                <a:gd name="connsiteY4" fmla="*/ 1795229 h 2072491"/>
                <a:gd name="connsiteX5" fmla="*/ 2270 w 2342820"/>
                <a:gd name="connsiteY5" fmla="*/ 2072491 h 2072491"/>
                <a:gd name="connsiteX6" fmla="*/ 0 w 2342820"/>
                <a:gd name="connsiteY6" fmla="*/ 685921 h 2072491"/>
                <a:gd name="connsiteX0" fmla="*/ 0 w 2342820"/>
                <a:gd name="connsiteY0" fmla="*/ 685921 h 2072491"/>
                <a:gd name="connsiteX1" fmla="*/ 1171410 w 2342820"/>
                <a:gd name="connsiteY1" fmla="*/ 0 h 2072491"/>
                <a:gd name="connsiteX2" fmla="*/ 2342820 w 2342820"/>
                <a:gd name="connsiteY2" fmla="*/ 685921 h 2072491"/>
                <a:gd name="connsiteX3" fmla="*/ 2316486 w 2342820"/>
                <a:gd name="connsiteY3" fmla="*/ 2060460 h 2072491"/>
                <a:gd name="connsiteX4" fmla="*/ 1156109 w 2342820"/>
                <a:gd name="connsiteY4" fmla="*/ 1795229 h 2072491"/>
                <a:gd name="connsiteX5" fmla="*/ 2270 w 2342820"/>
                <a:gd name="connsiteY5" fmla="*/ 2072491 h 2072491"/>
                <a:gd name="connsiteX6" fmla="*/ 0 w 2342820"/>
                <a:gd name="connsiteY6" fmla="*/ 685921 h 2072491"/>
                <a:gd name="connsiteX0" fmla="*/ 0 w 2342820"/>
                <a:gd name="connsiteY0" fmla="*/ 685921 h 2733692"/>
                <a:gd name="connsiteX1" fmla="*/ 1171410 w 2342820"/>
                <a:gd name="connsiteY1" fmla="*/ 0 h 2733692"/>
                <a:gd name="connsiteX2" fmla="*/ 2342820 w 2342820"/>
                <a:gd name="connsiteY2" fmla="*/ 685921 h 2733692"/>
                <a:gd name="connsiteX3" fmla="*/ 2316486 w 2342820"/>
                <a:gd name="connsiteY3" fmla="*/ 2060460 h 2733692"/>
                <a:gd name="connsiteX4" fmla="*/ 1156109 w 2342820"/>
                <a:gd name="connsiteY4" fmla="*/ 2733692 h 2733692"/>
                <a:gd name="connsiteX5" fmla="*/ 2270 w 2342820"/>
                <a:gd name="connsiteY5" fmla="*/ 2072491 h 2733692"/>
                <a:gd name="connsiteX6" fmla="*/ 0 w 2342820"/>
                <a:gd name="connsiteY6" fmla="*/ 685921 h 2733692"/>
                <a:gd name="connsiteX0" fmla="*/ 45864 w 2388684"/>
                <a:gd name="connsiteY0" fmla="*/ 685921 h 2733692"/>
                <a:gd name="connsiteX1" fmla="*/ 1217274 w 2388684"/>
                <a:gd name="connsiteY1" fmla="*/ 0 h 2733692"/>
                <a:gd name="connsiteX2" fmla="*/ 2388684 w 2388684"/>
                <a:gd name="connsiteY2" fmla="*/ 685921 h 2733692"/>
                <a:gd name="connsiteX3" fmla="*/ 2362350 w 2388684"/>
                <a:gd name="connsiteY3" fmla="*/ 2060460 h 2733692"/>
                <a:gd name="connsiteX4" fmla="*/ 1201973 w 2388684"/>
                <a:gd name="connsiteY4" fmla="*/ 2733692 h 2733692"/>
                <a:gd name="connsiteX5" fmla="*/ 8 w 2388684"/>
                <a:gd name="connsiteY5" fmla="*/ 2108586 h 2733692"/>
                <a:gd name="connsiteX6" fmla="*/ 45864 w 2388684"/>
                <a:gd name="connsiteY6" fmla="*/ 685921 h 2733692"/>
                <a:gd name="connsiteX0" fmla="*/ 0 w 2390946"/>
                <a:gd name="connsiteY0" fmla="*/ 697952 h 2733692"/>
                <a:gd name="connsiteX1" fmla="*/ 1219536 w 2390946"/>
                <a:gd name="connsiteY1" fmla="*/ 0 h 2733692"/>
                <a:gd name="connsiteX2" fmla="*/ 2390946 w 2390946"/>
                <a:gd name="connsiteY2" fmla="*/ 685921 h 2733692"/>
                <a:gd name="connsiteX3" fmla="*/ 2364612 w 2390946"/>
                <a:gd name="connsiteY3" fmla="*/ 2060460 h 2733692"/>
                <a:gd name="connsiteX4" fmla="*/ 1204235 w 2390946"/>
                <a:gd name="connsiteY4" fmla="*/ 2733692 h 2733692"/>
                <a:gd name="connsiteX5" fmla="*/ 2270 w 2390946"/>
                <a:gd name="connsiteY5" fmla="*/ 2108586 h 2733692"/>
                <a:gd name="connsiteX6" fmla="*/ 0 w 2390946"/>
                <a:gd name="connsiteY6" fmla="*/ 697952 h 273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946" h="2733692">
                  <a:moveTo>
                    <a:pt x="0" y="697952"/>
                  </a:moveTo>
                  <a:lnTo>
                    <a:pt x="1219536" y="0"/>
                  </a:lnTo>
                  <a:lnTo>
                    <a:pt x="2390946" y="685921"/>
                  </a:lnTo>
                  <a:lnTo>
                    <a:pt x="2364612" y="2060460"/>
                  </a:lnTo>
                  <a:lnTo>
                    <a:pt x="1204235" y="2733692"/>
                  </a:lnTo>
                  <a:lnTo>
                    <a:pt x="2270" y="2108586"/>
                  </a:lnTo>
                  <a:cubicBezTo>
                    <a:pt x="1513" y="1646396"/>
                    <a:pt x="757" y="1160142"/>
                    <a:pt x="0" y="697952"/>
                  </a:cubicBezTo>
                  <a:close/>
                </a:path>
              </a:pathLst>
            </a:custGeom>
            <a:blipFill>
              <a:blip r:embed="rId2">
                <a:extLst>
                  <a:ext uri="{28A0092B-C50C-407E-A947-70E740481C1C}">
                    <a14:useLocalDpi xmlns:a14="http://schemas.microsoft.com/office/drawing/2010/main" val="0"/>
                  </a:ext>
                </a:extLst>
              </a:blip>
              <a:srcRect/>
              <a:stretch>
                <a:fillRect l="-14000" r="-14000"/>
              </a:stretch>
            </a:blipFill>
            <a:ln w="57150">
              <a:solidFill>
                <a:srgbClr val="00CC99"/>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Pentagon 48" descr="Businessperson pointing to digital tablet in meeting">
              <a:extLst>
                <a:ext uri="{FF2B5EF4-FFF2-40B4-BE49-F238E27FC236}">
                  <a16:creationId xmlns:a16="http://schemas.microsoft.com/office/drawing/2014/main" id="{F03FCBA3-BA09-EAD2-83B8-EDD77958ACCE}"/>
                </a:ext>
              </a:extLst>
            </p:cNvPr>
            <p:cNvSpPr/>
            <p:nvPr/>
          </p:nvSpPr>
          <p:spPr>
            <a:xfrm>
              <a:off x="2018137" y="3277942"/>
              <a:ext cx="2370931" cy="2754911"/>
            </a:xfrm>
            <a:custGeom>
              <a:avLst/>
              <a:gdLst>
                <a:gd name="connsiteX0" fmla="*/ 2 w 2349974"/>
                <a:gd name="connsiteY0" fmla="*/ 710101 h 1859073"/>
                <a:gd name="connsiteX1" fmla="*/ 1174987 w 2349974"/>
                <a:gd name="connsiteY1" fmla="*/ 0 h 1859073"/>
                <a:gd name="connsiteX2" fmla="*/ 2349972 w 2349974"/>
                <a:gd name="connsiteY2" fmla="*/ 710101 h 1859073"/>
                <a:gd name="connsiteX3" fmla="*/ 1901167 w 2349974"/>
                <a:gd name="connsiteY3" fmla="*/ 1859068 h 1859073"/>
                <a:gd name="connsiteX4" fmla="*/ 448807 w 2349974"/>
                <a:gd name="connsiteY4" fmla="*/ 1859068 h 1859073"/>
                <a:gd name="connsiteX5" fmla="*/ 2 w 2349974"/>
                <a:gd name="connsiteY5" fmla="*/ 710101 h 1859073"/>
                <a:gd name="connsiteX0" fmla="*/ 0 w 2349970"/>
                <a:gd name="connsiteY0" fmla="*/ 710101 h 1864574"/>
                <a:gd name="connsiteX1" fmla="*/ 1174985 w 2349970"/>
                <a:gd name="connsiteY1" fmla="*/ 0 h 1864574"/>
                <a:gd name="connsiteX2" fmla="*/ 2349970 w 2349970"/>
                <a:gd name="connsiteY2" fmla="*/ 710101 h 1864574"/>
                <a:gd name="connsiteX3" fmla="*/ 1901165 w 2349970"/>
                <a:gd name="connsiteY3" fmla="*/ 1859068 h 1864574"/>
                <a:gd name="connsiteX4" fmla="*/ 1123011 w 2349970"/>
                <a:gd name="connsiteY4" fmla="*/ 1864574 h 1864574"/>
                <a:gd name="connsiteX5" fmla="*/ 448805 w 2349970"/>
                <a:gd name="connsiteY5" fmla="*/ 1859068 h 1864574"/>
                <a:gd name="connsiteX6" fmla="*/ 0 w 2349970"/>
                <a:gd name="connsiteY6" fmla="*/ 710101 h 1864574"/>
                <a:gd name="connsiteX0" fmla="*/ 0 w 2349970"/>
                <a:gd name="connsiteY0" fmla="*/ 710101 h 2357869"/>
                <a:gd name="connsiteX1" fmla="*/ 1174985 w 2349970"/>
                <a:gd name="connsiteY1" fmla="*/ 0 h 2357869"/>
                <a:gd name="connsiteX2" fmla="*/ 2349970 w 2349970"/>
                <a:gd name="connsiteY2" fmla="*/ 710101 h 2357869"/>
                <a:gd name="connsiteX3" fmla="*/ 1901165 w 2349970"/>
                <a:gd name="connsiteY3" fmla="*/ 1859068 h 2357869"/>
                <a:gd name="connsiteX4" fmla="*/ 1171137 w 2349970"/>
                <a:gd name="connsiteY4" fmla="*/ 2357869 h 2357869"/>
                <a:gd name="connsiteX5" fmla="*/ 448805 w 2349970"/>
                <a:gd name="connsiteY5" fmla="*/ 1859068 h 2357869"/>
                <a:gd name="connsiteX6" fmla="*/ 0 w 2349970"/>
                <a:gd name="connsiteY6" fmla="*/ 710101 h 2357869"/>
                <a:gd name="connsiteX0" fmla="*/ 8395 w 2358365"/>
                <a:gd name="connsiteY0" fmla="*/ 710101 h 2357869"/>
                <a:gd name="connsiteX1" fmla="*/ 1183380 w 2358365"/>
                <a:gd name="connsiteY1" fmla="*/ 0 h 2357869"/>
                <a:gd name="connsiteX2" fmla="*/ 2358365 w 2358365"/>
                <a:gd name="connsiteY2" fmla="*/ 710101 h 2357869"/>
                <a:gd name="connsiteX3" fmla="*/ 1909560 w 2358365"/>
                <a:gd name="connsiteY3" fmla="*/ 1859068 h 2357869"/>
                <a:gd name="connsiteX4" fmla="*/ 1179532 w 2358365"/>
                <a:gd name="connsiteY4" fmla="*/ 2357869 h 2357869"/>
                <a:gd name="connsiteX5" fmla="*/ 0 w 2358365"/>
                <a:gd name="connsiteY5" fmla="*/ 2015478 h 2357869"/>
                <a:gd name="connsiteX6" fmla="*/ 8395 w 2358365"/>
                <a:gd name="connsiteY6" fmla="*/ 710101 h 2357869"/>
                <a:gd name="connsiteX0" fmla="*/ 8395 w 2378791"/>
                <a:gd name="connsiteY0" fmla="*/ 710101 h 2357869"/>
                <a:gd name="connsiteX1" fmla="*/ 1183380 w 2378791"/>
                <a:gd name="connsiteY1" fmla="*/ 0 h 2357869"/>
                <a:gd name="connsiteX2" fmla="*/ 2358365 w 2378791"/>
                <a:gd name="connsiteY2" fmla="*/ 710101 h 2357869"/>
                <a:gd name="connsiteX3" fmla="*/ 2378791 w 2378791"/>
                <a:gd name="connsiteY3" fmla="*/ 2051573 h 2357869"/>
                <a:gd name="connsiteX4" fmla="*/ 1179532 w 2378791"/>
                <a:gd name="connsiteY4" fmla="*/ 2357869 h 2357869"/>
                <a:gd name="connsiteX5" fmla="*/ 0 w 2378791"/>
                <a:gd name="connsiteY5" fmla="*/ 2015478 h 2357869"/>
                <a:gd name="connsiteX6" fmla="*/ 8395 w 2378791"/>
                <a:gd name="connsiteY6" fmla="*/ 710101 h 2357869"/>
                <a:gd name="connsiteX0" fmla="*/ 8395 w 2378791"/>
                <a:gd name="connsiteY0" fmla="*/ 710101 h 2754911"/>
                <a:gd name="connsiteX1" fmla="*/ 1183380 w 2378791"/>
                <a:gd name="connsiteY1" fmla="*/ 0 h 2754911"/>
                <a:gd name="connsiteX2" fmla="*/ 2358365 w 2378791"/>
                <a:gd name="connsiteY2" fmla="*/ 710101 h 2754911"/>
                <a:gd name="connsiteX3" fmla="*/ 2378791 w 2378791"/>
                <a:gd name="connsiteY3" fmla="*/ 2051573 h 2754911"/>
                <a:gd name="connsiteX4" fmla="*/ 1179532 w 2378791"/>
                <a:gd name="connsiteY4" fmla="*/ 2754911 h 2754911"/>
                <a:gd name="connsiteX5" fmla="*/ 0 w 2378791"/>
                <a:gd name="connsiteY5" fmla="*/ 2015478 h 2754911"/>
                <a:gd name="connsiteX6" fmla="*/ 8395 w 2378791"/>
                <a:gd name="connsiteY6" fmla="*/ 710101 h 2754911"/>
                <a:gd name="connsiteX0" fmla="*/ 535 w 2370931"/>
                <a:gd name="connsiteY0" fmla="*/ 710101 h 2754911"/>
                <a:gd name="connsiteX1" fmla="*/ 1175520 w 2370931"/>
                <a:gd name="connsiteY1" fmla="*/ 0 h 2754911"/>
                <a:gd name="connsiteX2" fmla="*/ 2350505 w 2370931"/>
                <a:gd name="connsiteY2" fmla="*/ 710101 h 2754911"/>
                <a:gd name="connsiteX3" fmla="*/ 2370931 w 2370931"/>
                <a:gd name="connsiteY3" fmla="*/ 2051573 h 2754911"/>
                <a:gd name="connsiteX4" fmla="*/ 1171672 w 2370931"/>
                <a:gd name="connsiteY4" fmla="*/ 2754911 h 2754911"/>
                <a:gd name="connsiteX5" fmla="*/ 4171 w 2370931"/>
                <a:gd name="connsiteY5" fmla="*/ 2099699 h 2754911"/>
                <a:gd name="connsiteX6" fmla="*/ 535 w 2370931"/>
                <a:gd name="connsiteY6" fmla="*/ 710101 h 275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0931" h="2754911">
                  <a:moveTo>
                    <a:pt x="535" y="710101"/>
                  </a:moveTo>
                  <a:lnTo>
                    <a:pt x="1175520" y="0"/>
                  </a:lnTo>
                  <a:lnTo>
                    <a:pt x="2350505" y="710101"/>
                  </a:lnTo>
                  <a:lnTo>
                    <a:pt x="2370931" y="2051573"/>
                  </a:lnTo>
                  <a:lnTo>
                    <a:pt x="1171672" y="2754911"/>
                  </a:lnTo>
                  <a:lnTo>
                    <a:pt x="4171" y="2099699"/>
                  </a:lnTo>
                  <a:cubicBezTo>
                    <a:pt x="6969" y="1664573"/>
                    <a:pt x="-2263" y="1145227"/>
                    <a:pt x="535" y="710101"/>
                  </a:cubicBezTo>
                  <a:close/>
                </a:path>
              </a:pathLst>
            </a:custGeom>
            <a:blipFill>
              <a:blip r:embed="rId3">
                <a:extLst>
                  <a:ext uri="{28A0092B-C50C-407E-A947-70E740481C1C}">
                    <a14:useLocalDpi xmlns:a14="http://schemas.microsoft.com/office/drawing/2010/main" val="0"/>
                  </a:ext>
                </a:extLst>
              </a:blip>
              <a:srcRect/>
              <a:stretch>
                <a:fillRect l="-14000" r="-14000"/>
              </a:stretch>
            </a:blipFill>
            <a:ln w="57150">
              <a:solidFill>
                <a:srgbClr val="00CC99"/>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Pentagon 3" descr="3D code background">
              <a:extLst>
                <a:ext uri="{FF2B5EF4-FFF2-40B4-BE49-F238E27FC236}">
                  <a16:creationId xmlns:a16="http://schemas.microsoft.com/office/drawing/2014/main" id="{E01DD022-C8C6-E967-D35F-F3CEE20B129D}"/>
                </a:ext>
              </a:extLst>
            </p:cNvPr>
            <p:cNvSpPr/>
            <p:nvPr/>
          </p:nvSpPr>
          <p:spPr>
            <a:xfrm>
              <a:off x="5890619" y="3254885"/>
              <a:ext cx="2352582" cy="2731526"/>
            </a:xfrm>
            <a:custGeom>
              <a:avLst/>
              <a:gdLst>
                <a:gd name="connsiteX0" fmla="*/ 2 w 2342825"/>
                <a:gd name="connsiteY0" fmla="*/ 685921 h 1795770"/>
                <a:gd name="connsiteX1" fmla="*/ 1171413 w 2342825"/>
                <a:gd name="connsiteY1" fmla="*/ 0 h 1795770"/>
                <a:gd name="connsiteX2" fmla="*/ 2342823 w 2342825"/>
                <a:gd name="connsiteY2" fmla="*/ 685921 h 1795770"/>
                <a:gd name="connsiteX3" fmla="*/ 1895384 w 2342825"/>
                <a:gd name="connsiteY3" fmla="*/ 1795765 h 1795770"/>
                <a:gd name="connsiteX4" fmla="*/ 447441 w 2342825"/>
                <a:gd name="connsiteY4" fmla="*/ 1795765 h 1795770"/>
                <a:gd name="connsiteX5" fmla="*/ 2 w 2342825"/>
                <a:gd name="connsiteY5" fmla="*/ 685921 h 1795770"/>
                <a:gd name="connsiteX0" fmla="*/ 0 w 2342821"/>
                <a:gd name="connsiteY0" fmla="*/ 685921 h 2093177"/>
                <a:gd name="connsiteX1" fmla="*/ 1171411 w 2342821"/>
                <a:gd name="connsiteY1" fmla="*/ 0 h 2093177"/>
                <a:gd name="connsiteX2" fmla="*/ 2342821 w 2342821"/>
                <a:gd name="connsiteY2" fmla="*/ 685921 h 2093177"/>
                <a:gd name="connsiteX3" fmla="*/ 1895382 w 2342821"/>
                <a:gd name="connsiteY3" fmla="*/ 1795765 h 2093177"/>
                <a:gd name="connsiteX4" fmla="*/ 1133556 w 2342821"/>
                <a:gd name="connsiteY4" fmla="*/ 2093174 h 2093177"/>
                <a:gd name="connsiteX5" fmla="*/ 447439 w 2342821"/>
                <a:gd name="connsiteY5" fmla="*/ 1795765 h 2093177"/>
                <a:gd name="connsiteX6" fmla="*/ 0 w 2342821"/>
                <a:gd name="connsiteY6" fmla="*/ 685921 h 2093177"/>
                <a:gd name="connsiteX0" fmla="*/ 0 w 2342821"/>
                <a:gd name="connsiteY0" fmla="*/ 685921 h 2093177"/>
                <a:gd name="connsiteX1" fmla="*/ 1171411 w 2342821"/>
                <a:gd name="connsiteY1" fmla="*/ 0 h 2093177"/>
                <a:gd name="connsiteX2" fmla="*/ 2342821 w 2342821"/>
                <a:gd name="connsiteY2" fmla="*/ 685921 h 2093177"/>
                <a:gd name="connsiteX3" fmla="*/ 1895382 w 2342821"/>
                <a:gd name="connsiteY3" fmla="*/ 1795765 h 2093177"/>
                <a:gd name="connsiteX4" fmla="*/ 1133556 w 2342821"/>
                <a:gd name="connsiteY4" fmla="*/ 2093174 h 2093177"/>
                <a:gd name="connsiteX5" fmla="*/ 2271 w 2342821"/>
                <a:gd name="connsiteY5" fmla="*/ 2084523 h 2093177"/>
                <a:gd name="connsiteX6" fmla="*/ 0 w 2342821"/>
                <a:gd name="connsiteY6" fmla="*/ 685921 h 2093177"/>
                <a:gd name="connsiteX0" fmla="*/ 0 w 2352582"/>
                <a:gd name="connsiteY0" fmla="*/ 685921 h 2093214"/>
                <a:gd name="connsiteX1" fmla="*/ 1171411 w 2352582"/>
                <a:gd name="connsiteY1" fmla="*/ 0 h 2093214"/>
                <a:gd name="connsiteX2" fmla="*/ 2342821 w 2352582"/>
                <a:gd name="connsiteY2" fmla="*/ 685921 h 2093214"/>
                <a:gd name="connsiteX3" fmla="*/ 2352582 w 2352582"/>
                <a:gd name="connsiteY3" fmla="*/ 2072491 h 2093214"/>
                <a:gd name="connsiteX4" fmla="*/ 1133556 w 2352582"/>
                <a:gd name="connsiteY4" fmla="*/ 2093174 h 2093214"/>
                <a:gd name="connsiteX5" fmla="*/ 2271 w 2352582"/>
                <a:gd name="connsiteY5" fmla="*/ 2084523 h 2093214"/>
                <a:gd name="connsiteX6" fmla="*/ 0 w 2352582"/>
                <a:gd name="connsiteY6" fmla="*/ 685921 h 2093214"/>
                <a:gd name="connsiteX0" fmla="*/ 0 w 2352582"/>
                <a:gd name="connsiteY0" fmla="*/ 685921 h 2730849"/>
                <a:gd name="connsiteX1" fmla="*/ 1171411 w 2352582"/>
                <a:gd name="connsiteY1" fmla="*/ 0 h 2730849"/>
                <a:gd name="connsiteX2" fmla="*/ 2342821 w 2352582"/>
                <a:gd name="connsiteY2" fmla="*/ 685921 h 2730849"/>
                <a:gd name="connsiteX3" fmla="*/ 2352582 w 2352582"/>
                <a:gd name="connsiteY3" fmla="*/ 2072491 h 2730849"/>
                <a:gd name="connsiteX4" fmla="*/ 1169651 w 2352582"/>
                <a:gd name="connsiteY4" fmla="*/ 2730848 h 2730849"/>
                <a:gd name="connsiteX5" fmla="*/ 2271 w 2352582"/>
                <a:gd name="connsiteY5" fmla="*/ 2084523 h 2730849"/>
                <a:gd name="connsiteX6" fmla="*/ 0 w 2352582"/>
                <a:gd name="connsiteY6" fmla="*/ 685921 h 2730849"/>
                <a:gd name="connsiteX0" fmla="*/ 0 w 2352582"/>
                <a:gd name="connsiteY0" fmla="*/ 685921 h 2731526"/>
                <a:gd name="connsiteX1" fmla="*/ 1171411 w 2352582"/>
                <a:gd name="connsiteY1" fmla="*/ 0 h 2731526"/>
                <a:gd name="connsiteX2" fmla="*/ 2342821 w 2352582"/>
                <a:gd name="connsiteY2" fmla="*/ 685921 h 2731526"/>
                <a:gd name="connsiteX3" fmla="*/ 2352582 w 2352582"/>
                <a:gd name="connsiteY3" fmla="*/ 2072491 h 2731526"/>
                <a:gd name="connsiteX4" fmla="*/ 1169651 w 2352582"/>
                <a:gd name="connsiteY4" fmla="*/ 2730848 h 2731526"/>
                <a:gd name="connsiteX5" fmla="*/ 2271 w 2352582"/>
                <a:gd name="connsiteY5" fmla="*/ 2084523 h 2731526"/>
                <a:gd name="connsiteX6" fmla="*/ 0 w 2352582"/>
                <a:gd name="connsiteY6" fmla="*/ 685921 h 273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2582" h="2731526">
                  <a:moveTo>
                    <a:pt x="0" y="685921"/>
                  </a:moveTo>
                  <a:lnTo>
                    <a:pt x="1171411" y="0"/>
                  </a:lnTo>
                  <a:lnTo>
                    <a:pt x="2342821" y="685921"/>
                  </a:lnTo>
                  <a:cubicBezTo>
                    <a:pt x="2346075" y="1148111"/>
                    <a:pt x="2349328" y="1610301"/>
                    <a:pt x="2352582" y="2072491"/>
                  </a:cubicBezTo>
                  <a:cubicBezTo>
                    <a:pt x="2098640" y="2071364"/>
                    <a:pt x="1134835" y="2756038"/>
                    <a:pt x="1169651" y="2730848"/>
                  </a:cubicBezTo>
                  <a:lnTo>
                    <a:pt x="2271" y="2084523"/>
                  </a:lnTo>
                  <a:lnTo>
                    <a:pt x="0" y="685921"/>
                  </a:lnTo>
                  <a:close/>
                </a:path>
              </a:pathLst>
            </a:custGeom>
            <a:blipFill>
              <a:blip r:embed="rId4">
                <a:alphaModFix amt="50000"/>
                <a:extLst>
                  <a:ext uri="{28A0092B-C50C-407E-A947-70E740481C1C}">
                    <a14:useLocalDpi xmlns:a14="http://schemas.microsoft.com/office/drawing/2010/main" val="0"/>
                  </a:ext>
                </a:extLst>
              </a:blip>
              <a:srcRect/>
              <a:stretch>
                <a:fillRect l="-19000" r="-19000"/>
              </a:stretch>
            </a:blipFill>
            <a:ln w="57150">
              <a:solidFill>
                <a:srgbClr val="00CC99"/>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 12">
              <a:extLst>
                <a:ext uri="{FF2B5EF4-FFF2-40B4-BE49-F238E27FC236}">
                  <a16:creationId xmlns:a16="http://schemas.microsoft.com/office/drawing/2014/main" id="{F1ECCF33-0E54-D93D-0339-9ADA83287F84}"/>
                </a:ext>
              </a:extLst>
            </p:cNvPr>
            <p:cNvGrpSpPr/>
            <p:nvPr/>
          </p:nvGrpSpPr>
          <p:grpSpPr>
            <a:xfrm>
              <a:off x="3947555" y="1632408"/>
              <a:ext cx="2370931" cy="2754911"/>
              <a:chOff x="4913636" y="1189385"/>
              <a:chExt cx="2370931" cy="2754911"/>
            </a:xfrm>
          </p:grpSpPr>
          <p:sp>
            <p:nvSpPr>
              <p:cNvPr id="7" name="Pentagon 48" descr="Businessperson pointing to digital tablet in meeting">
                <a:extLst>
                  <a:ext uri="{FF2B5EF4-FFF2-40B4-BE49-F238E27FC236}">
                    <a16:creationId xmlns:a16="http://schemas.microsoft.com/office/drawing/2014/main" id="{9F9C96D8-EDA3-AAEF-3BE5-043288151FEF}"/>
                  </a:ext>
                </a:extLst>
              </p:cNvPr>
              <p:cNvSpPr/>
              <p:nvPr/>
            </p:nvSpPr>
            <p:spPr>
              <a:xfrm>
                <a:off x="4913636" y="1189385"/>
                <a:ext cx="2370931" cy="2754911"/>
              </a:xfrm>
              <a:custGeom>
                <a:avLst/>
                <a:gdLst>
                  <a:gd name="connsiteX0" fmla="*/ 2 w 2349974"/>
                  <a:gd name="connsiteY0" fmla="*/ 710101 h 1859073"/>
                  <a:gd name="connsiteX1" fmla="*/ 1174987 w 2349974"/>
                  <a:gd name="connsiteY1" fmla="*/ 0 h 1859073"/>
                  <a:gd name="connsiteX2" fmla="*/ 2349972 w 2349974"/>
                  <a:gd name="connsiteY2" fmla="*/ 710101 h 1859073"/>
                  <a:gd name="connsiteX3" fmla="*/ 1901167 w 2349974"/>
                  <a:gd name="connsiteY3" fmla="*/ 1859068 h 1859073"/>
                  <a:gd name="connsiteX4" fmla="*/ 448807 w 2349974"/>
                  <a:gd name="connsiteY4" fmla="*/ 1859068 h 1859073"/>
                  <a:gd name="connsiteX5" fmla="*/ 2 w 2349974"/>
                  <a:gd name="connsiteY5" fmla="*/ 710101 h 1859073"/>
                  <a:gd name="connsiteX0" fmla="*/ 0 w 2349970"/>
                  <a:gd name="connsiteY0" fmla="*/ 710101 h 1864574"/>
                  <a:gd name="connsiteX1" fmla="*/ 1174985 w 2349970"/>
                  <a:gd name="connsiteY1" fmla="*/ 0 h 1864574"/>
                  <a:gd name="connsiteX2" fmla="*/ 2349970 w 2349970"/>
                  <a:gd name="connsiteY2" fmla="*/ 710101 h 1864574"/>
                  <a:gd name="connsiteX3" fmla="*/ 1901165 w 2349970"/>
                  <a:gd name="connsiteY3" fmla="*/ 1859068 h 1864574"/>
                  <a:gd name="connsiteX4" fmla="*/ 1123011 w 2349970"/>
                  <a:gd name="connsiteY4" fmla="*/ 1864574 h 1864574"/>
                  <a:gd name="connsiteX5" fmla="*/ 448805 w 2349970"/>
                  <a:gd name="connsiteY5" fmla="*/ 1859068 h 1864574"/>
                  <a:gd name="connsiteX6" fmla="*/ 0 w 2349970"/>
                  <a:gd name="connsiteY6" fmla="*/ 710101 h 1864574"/>
                  <a:gd name="connsiteX0" fmla="*/ 0 w 2349970"/>
                  <a:gd name="connsiteY0" fmla="*/ 710101 h 2357869"/>
                  <a:gd name="connsiteX1" fmla="*/ 1174985 w 2349970"/>
                  <a:gd name="connsiteY1" fmla="*/ 0 h 2357869"/>
                  <a:gd name="connsiteX2" fmla="*/ 2349970 w 2349970"/>
                  <a:gd name="connsiteY2" fmla="*/ 710101 h 2357869"/>
                  <a:gd name="connsiteX3" fmla="*/ 1901165 w 2349970"/>
                  <a:gd name="connsiteY3" fmla="*/ 1859068 h 2357869"/>
                  <a:gd name="connsiteX4" fmla="*/ 1171137 w 2349970"/>
                  <a:gd name="connsiteY4" fmla="*/ 2357869 h 2357869"/>
                  <a:gd name="connsiteX5" fmla="*/ 448805 w 2349970"/>
                  <a:gd name="connsiteY5" fmla="*/ 1859068 h 2357869"/>
                  <a:gd name="connsiteX6" fmla="*/ 0 w 2349970"/>
                  <a:gd name="connsiteY6" fmla="*/ 710101 h 2357869"/>
                  <a:gd name="connsiteX0" fmla="*/ 8395 w 2358365"/>
                  <a:gd name="connsiteY0" fmla="*/ 710101 h 2357869"/>
                  <a:gd name="connsiteX1" fmla="*/ 1183380 w 2358365"/>
                  <a:gd name="connsiteY1" fmla="*/ 0 h 2357869"/>
                  <a:gd name="connsiteX2" fmla="*/ 2358365 w 2358365"/>
                  <a:gd name="connsiteY2" fmla="*/ 710101 h 2357869"/>
                  <a:gd name="connsiteX3" fmla="*/ 1909560 w 2358365"/>
                  <a:gd name="connsiteY3" fmla="*/ 1859068 h 2357869"/>
                  <a:gd name="connsiteX4" fmla="*/ 1179532 w 2358365"/>
                  <a:gd name="connsiteY4" fmla="*/ 2357869 h 2357869"/>
                  <a:gd name="connsiteX5" fmla="*/ 0 w 2358365"/>
                  <a:gd name="connsiteY5" fmla="*/ 2015478 h 2357869"/>
                  <a:gd name="connsiteX6" fmla="*/ 8395 w 2358365"/>
                  <a:gd name="connsiteY6" fmla="*/ 710101 h 2357869"/>
                  <a:gd name="connsiteX0" fmla="*/ 8395 w 2378791"/>
                  <a:gd name="connsiteY0" fmla="*/ 710101 h 2357869"/>
                  <a:gd name="connsiteX1" fmla="*/ 1183380 w 2378791"/>
                  <a:gd name="connsiteY1" fmla="*/ 0 h 2357869"/>
                  <a:gd name="connsiteX2" fmla="*/ 2358365 w 2378791"/>
                  <a:gd name="connsiteY2" fmla="*/ 710101 h 2357869"/>
                  <a:gd name="connsiteX3" fmla="*/ 2378791 w 2378791"/>
                  <a:gd name="connsiteY3" fmla="*/ 2051573 h 2357869"/>
                  <a:gd name="connsiteX4" fmla="*/ 1179532 w 2378791"/>
                  <a:gd name="connsiteY4" fmla="*/ 2357869 h 2357869"/>
                  <a:gd name="connsiteX5" fmla="*/ 0 w 2378791"/>
                  <a:gd name="connsiteY5" fmla="*/ 2015478 h 2357869"/>
                  <a:gd name="connsiteX6" fmla="*/ 8395 w 2378791"/>
                  <a:gd name="connsiteY6" fmla="*/ 710101 h 2357869"/>
                  <a:gd name="connsiteX0" fmla="*/ 8395 w 2378791"/>
                  <a:gd name="connsiteY0" fmla="*/ 710101 h 2754911"/>
                  <a:gd name="connsiteX1" fmla="*/ 1183380 w 2378791"/>
                  <a:gd name="connsiteY1" fmla="*/ 0 h 2754911"/>
                  <a:gd name="connsiteX2" fmla="*/ 2358365 w 2378791"/>
                  <a:gd name="connsiteY2" fmla="*/ 710101 h 2754911"/>
                  <a:gd name="connsiteX3" fmla="*/ 2378791 w 2378791"/>
                  <a:gd name="connsiteY3" fmla="*/ 2051573 h 2754911"/>
                  <a:gd name="connsiteX4" fmla="*/ 1179532 w 2378791"/>
                  <a:gd name="connsiteY4" fmla="*/ 2754911 h 2754911"/>
                  <a:gd name="connsiteX5" fmla="*/ 0 w 2378791"/>
                  <a:gd name="connsiteY5" fmla="*/ 2015478 h 2754911"/>
                  <a:gd name="connsiteX6" fmla="*/ 8395 w 2378791"/>
                  <a:gd name="connsiteY6" fmla="*/ 710101 h 2754911"/>
                  <a:gd name="connsiteX0" fmla="*/ 535 w 2370931"/>
                  <a:gd name="connsiteY0" fmla="*/ 710101 h 2754911"/>
                  <a:gd name="connsiteX1" fmla="*/ 1175520 w 2370931"/>
                  <a:gd name="connsiteY1" fmla="*/ 0 h 2754911"/>
                  <a:gd name="connsiteX2" fmla="*/ 2350505 w 2370931"/>
                  <a:gd name="connsiteY2" fmla="*/ 710101 h 2754911"/>
                  <a:gd name="connsiteX3" fmla="*/ 2370931 w 2370931"/>
                  <a:gd name="connsiteY3" fmla="*/ 2051573 h 2754911"/>
                  <a:gd name="connsiteX4" fmla="*/ 1171672 w 2370931"/>
                  <a:gd name="connsiteY4" fmla="*/ 2754911 h 2754911"/>
                  <a:gd name="connsiteX5" fmla="*/ 4171 w 2370931"/>
                  <a:gd name="connsiteY5" fmla="*/ 2099699 h 2754911"/>
                  <a:gd name="connsiteX6" fmla="*/ 535 w 2370931"/>
                  <a:gd name="connsiteY6" fmla="*/ 710101 h 275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0931" h="2754911">
                    <a:moveTo>
                      <a:pt x="535" y="710101"/>
                    </a:moveTo>
                    <a:lnTo>
                      <a:pt x="1175520" y="0"/>
                    </a:lnTo>
                    <a:lnTo>
                      <a:pt x="2350505" y="710101"/>
                    </a:lnTo>
                    <a:lnTo>
                      <a:pt x="2370931" y="2051573"/>
                    </a:lnTo>
                    <a:lnTo>
                      <a:pt x="1171672" y="2754911"/>
                    </a:lnTo>
                    <a:lnTo>
                      <a:pt x="4171" y="2099699"/>
                    </a:lnTo>
                    <a:cubicBezTo>
                      <a:pt x="6969" y="1664573"/>
                      <a:pt x="-2263" y="1145227"/>
                      <a:pt x="535" y="710101"/>
                    </a:cubicBezTo>
                    <a:close/>
                  </a:path>
                </a:pathLst>
              </a:custGeom>
              <a:solidFill>
                <a:schemeClr val="bg1"/>
              </a:solidFill>
              <a:ln w="57150">
                <a:solidFill>
                  <a:srgbClr val="00CC99"/>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076" name="Picture 4">
                <a:extLst>
                  <a:ext uri="{FF2B5EF4-FFF2-40B4-BE49-F238E27FC236}">
                    <a16:creationId xmlns:a16="http://schemas.microsoft.com/office/drawing/2014/main" id="{776CC14B-18E3-6B23-2754-8C74EC57C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222" y="1289518"/>
                <a:ext cx="1959131" cy="19674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1" name="Pentagon 10">
              <a:extLst>
                <a:ext uri="{FF2B5EF4-FFF2-40B4-BE49-F238E27FC236}">
                  <a16:creationId xmlns:a16="http://schemas.microsoft.com/office/drawing/2014/main" id="{84A5BD01-4D62-2AA9-EA90-C377B68EEE9B}"/>
                </a:ext>
              </a:extLst>
            </p:cNvPr>
            <p:cNvSpPr/>
            <p:nvPr/>
          </p:nvSpPr>
          <p:spPr>
            <a:xfrm>
              <a:off x="7820037" y="1550396"/>
              <a:ext cx="2388101" cy="2755891"/>
            </a:xfrm>
            <a:custGeom>
              <a:avLst/>
              <a:gdLst>
                <a:gd name="connsiteX0" fmla="*/ 2 w 2349975"/>
                <a:gd name="connsiteY0" fmla="*/ 762673 h 1996710"/>
                <a:gd name="connsiteX1" fmla="*/ 1174988 w 2349975"/>
                <a:gd name="connsiteY1" fmla="*/ 0 h 1996710"/>
                <a:gd name="connsiteX2" fmla="*/ 2349973 w 2349975"/>
                <a:gd name="connsiteY2" fmla="*/ 762673 h 1996710"/>
                <a:gd name="connsiteX3" fmla="*/ 1901168 w 2349975"/>
                <a:gd name="connsiteY3" fmla="*/ 1996705 h 1996710"/>
                <a:gd name="connsiteX4" fmla="*/ 448807 w 2349975"/>
                <a:gd name="connsiteY4" fmla="*/ 1996705 h 1996710"/>
                <a:gd name="connsiteX5" fmla="*/ 2 w 2349975"/>
                <a:gd name="connsiteY5" fmla="*/ 762673 h 1996710"/>
                <a:gd name="connsiteX0" fmla="*/ 0 w 2362003"/>
                <a:gd name="connsiteY0" fmla="*/ 738610 h 1996705"/>
                <a:gd name="connsiteX1" fmla="*/ 1187018 w 2362003"/>
                <a:gd name="connsiteY1" fmla="*/ 0 h 1996705"/>
                <a:gd name="connsiteX2" fmla="*/ 2362003 w 2362003"/>
                <a:gd name="connsiteY2" fmla="*/ 762673 h 1996705"/>
                <a:gd name="connsiteX3" fmla="*/ 1913198 w 2362003"/>
                <a:gd name="connsiteY3" fmla="*/ 1996705 h 1996705"/>
                <a:gd name="connsiteX4" fmla="*/ 460837 w 2362003"/>
                <a:gd name="connsiteY4" fmla="*/ 1996705 h 1996705"/>
                <a:gd name="connsiteX5" fmla="*/ 0 w 2362003"/>
                <a:gd name="connsiteY5" fmla="*/ 738610 h 1996705"/>
                <a:gd name="connsiteX0" fmla="*/ 0 w 2362003"/>
                <a:gd name="connsiteY0" fmla="*/ 738610 h 1996705"/>
                <a:gd name="connsiteX1" fmla="*/ 1187018 w 2362003"/>
                <a:gd name="connsiteY1" fmla="*/ 0 h 1996705"/>
                <a:gd name="connsiteX2" fmla="*/ 2362003 w 2362003"/>
                <a:gd name="connsiteY2" fmla="*/ 714546 h 1996705"/>
                <a:gd name="connsiteX3" fmla="*/ 1913198 w 2362003"/>
                <a:gd name="connsiteY3" fmla="*/ 1996705 h 1996705"/>
                <a:gd name="connsiteX4" fmla="*/ 460837 w 2362003"/>
                <a:gd name="connsiteY4" fmla="*/ 1996705 h 1996705"/>
                <a:gd name="connsiteX5" fmla="*/ 0 w 2362003"/>
                <a:gd name="connsiteY5" fmla="*/ 738610 h 1996705"/>
                <a:gd name="connsiteX0" fmla="*/ 0 w 2362003"/>
                <a:gd name="connsiteY0" fmla="*/ 738610 h 2539323"/>
                <a:gd name="connsiteX1" fmla="*/ 1187018 w 2362003"/>
                <a:gd name="connsiteY1" fmla="*/ 0 h 2539323"/>
                <a:gd name="connsiteX2" fmla="*/ 2362003 w 2362003"/>
                <a:gd name="connsiteY2" fmla="*/ 714546 h 2539323"/>
                <a:gd name="connsiteX3" fmla="*/ 1913198 w 2362003"/>
                <a:gd name="connsiteY3" fmla="*/ 1996705 h 2539323"/>
                <a:gd name="connsiteX4" fmla="*/ 1187143 w 2362003"/>
                <a:gd name="connsiteY4" fmla="*/ 2539323 h 2539323"/>
                <a:gd name="connsiteX5" fmla="*/ 460837 w 2362003"/>
                <a:gd name="connsiteY5" fmla="*/ 1996705 h 2539323"/>
                <a:gd name="connsiteX6" fmla="*/ 0 w 2362003"/>
                <a:gd name="connsiteY6" fmla="*/ 738610 h 2539323"/>
                <a:gd name="connsiteX0" fmla="*/ 0 w 2362003"/>
                <a:gd name="connsiteY0" fmla="*/ 738610 h 2539323"/>
                <a:gd name="connsiteX1" fmla="*/ 1187018 w 2362003"/>
                <a:gd name="connsiteY1" fmla="*/ 0 h 2539323"/>
                <a:gd name="connsiteX2" fmla="*/ 2362003 w 2362003"/>
                <a:gd name="connsiteY2" fmla="*/ 714546 h 2539323"/>
                <a:gd name="connsiteX3" fmla="*/ 1913198 w 2362003"/>
                <a:gd name="connsiteY3" fmla="*/ 1996705 h 2539323"/>
                <a:gd name="connsiteX4" fmla="*/ 1187143 w 2362003"/>
                <a:gd name="connsiteY4" fmla="*/ 2539323 h 2539323"/>
                <a:gd name="connsiteX5" fmla="*/ 15669 w 2362003"/>
                <a:gd name="connsiteY5" fmla="*/ 2129053 h 2539323"/>
                <a:gd name="connsiteX6" fmla="*/ 0 w 2362003"/>
                <a:gd name="connsiteY6" fmla="*/ 738610 h 2539323"/>
                <a:gd name="connsiteX0" fmla="*/ 0 w 2362003"/>
                <a:gd name="connsiteY0" fmla="*/ 738610 h 2539323"/>
                <a:gd name="connsiteX1" fmla="*/ 1187018 w 2362003"/>
                <a:gd name="connsiteY1" fmla="*/ 0 h 2539323"/>
                <a:gd name="connsiteX2" fmla="*/ 2362003 w 2362003"/>
                <a:gd name="connsiteY2" fmla="*/ 714546 h 2539323"/>
                <a:gd name="connsiteX3" fmla="*/ 1913198 w 2362003"/>
                <a:gd name="connsiteY3" fmla="*/ 1996705 h 2539323"/>
                <a:gd name="connsiteX4" fmla="*/ 1187143 w 2362003"/>
                <a:gd name="connsiteY4" fmla="*/ 2539323 h 2539323"/>
                <a:gd name="connsiteX5" fmla="*/ 3638 w 2362003"/>
                <a:gd name="connsiteY5" fmla="*/ 2141085 h 2539323"/>
                <a:gd name="connsiteX6" fmla="*/ 0 w 2362003"/>
                <a:gd name="connsiteY6" fmla="*/ 738610 h 2539323"/>
                <a:gd name="connsiteX0" fmla="*/ 0 w 2394461"/>
                <a:gd name="connsiteY0" fmla="*/ 738610 h 2539323"/>
                <a:gd name="connsiteX1" fmla="*/ 1187018 w 2394461"/>
                <a:gd name="connsiteY1" fmla="*/ 0 h 2539323"/>
                <a:gd name="connsiteX2" fmla="*/ 2362003 w 2394461"/>
                <a:gd name="connsiteY2" fmla="*/ 714546 h 2539323"/>
                <a:gd name="connsiteX3" fmla="*/ 2394461 w 2394461"/>
                <a:gd name="connsiteY3" fmla="*/ 2056862 h 2539323"/>
                <a:gd name="connsiteX4" fmla="*/ 1187143 w 2394461"/>
                <a:gd name="connsiteY4" fmla="*/ 2539323 h 2539323"/>
                <a:gd name="connsiteX5" fmla="*/ 3638 w 2394461"/>
                <a:gd name="connsiteY5" fmla="*/ 2141085 h 2539323"/>
                <a:gd name="connsiteX6" fmla="*/ 0 w 2394461"/>
                <a:gd name="connsiteY6" fmla="*/ 738610 h 2539323"/>
                <a:gd name="connsiteX0" fmla="*/ 0 w 2394520"/>
                <a:gd name="connsiteY0" fmla="*/ 738610 h 2539323"/>
                <a:gd name="connsiteX1" fmla="*/ 1187018 w 2394520"/>
                <a:gd name="connsiteY1" fmla="*/ 0 h 2539323"/>
                <a:gd name="connsiteX2" fmla="*/ 2362003 w 2394520"/>
                <a:gd name="connsiteY2" fmla="*/ 714546 h 2539323"/>
                <a:gd name="connsiteX3" fmla="*/ 2394461 w 2394520"/>
                <a:gd name="connsiteY3" fmla="*/ 2056862 h 2539323"/>
                <a:gd name="connsiteX4" fmla="*/ 1187143 w 2394520"/>
                <a:gd name="connsiteY4" fmla="*/ 2539323 h 2539323"/>
                <a:gd name="connsiteX5" fmla="*/ 3638 w 2394520"/>
                <a:gd name="connsiteY5" fmla="*/ 2141085 h 2539323"/>
                <a:gd name="connsiteX6" fmla="*/ 0 w 2394520"/>
                <a:gd name="connsiteY6" fmla="*/ 738610 h 2539323"/>
                <a:gd name="connsiteX0" fmla="*/ 0 w 2476778"/>
                <a:gd name="connsiteY0" fmla="*/ 738610 h 2755891"/>
                <a:gd name="connsiteX1" fmla="*/ 1187018 w 2476778"/>
                <a:gd name="connsiteY1" fmla="*/ 0 h 2755891"/>
                <a:gd name="connsiteX2" fmla="*/ 2362003 w 2476778"/>
                <a:gd name="connsiteY2" fmla="*/ 714546 h 2755891"/>
                <a:gd name="connsiteX3" fmla="*/ 2394461 w 2476778"/>
                <a:gd name="connsiteY3" fmla="*/ 2056862 h 2755891"/>
                <a:gd name="connsiteX4" fmla="*/ 1175112 w 2476778"/>
                <a:gd name="connsiteY4" fmla="*/ 2755891 h 2755891"/>
                <a:gd name="connsiteX5" fmla="*/ 3638 w 2476778"/>
                <a:gd name="connsiteY5" fmla="*/ 2141085 h 2755891"/>
                <a:gd name="connsiteX6" fmla="*/ 0 w 2476778"/>
                <a:gd name="connsiteY6" fmla="*/ 738610 h 2755891"/>
                <a:gd name="connsiteX0" fmla="*/ 0 w 2476778"/>
                <a:gd name="connsiteY0" fmla="*/ 738610 h 2755891"/>
                <a:gd name="connsiteX1" fmla="*/ 1187018 w 2476778"/>
                <a:gd name="connsiteY1" fmla="*/ 0 h 2755891"/>
                <a:gd name="connsiteX2" fmla="*/ 2362003 w 2476778"/>
                <a:gd name="connsiteY2" fmla="*/ 714546 h 2755891"/>
                <a:gd name="connsiteX3" fmla="*/ 2394461 w 2476778"/>
                <a:gd name="connsiteY3" fmla="*/ 2056862 h 2755891"/>
                <a:gd name="connsiteX4" fmla="*/ 1175112 w 2476778"/>
                <a:gd name="connsiteY4" fmla="*/ 2755891 h 2755891"/>
                <a:gd name="connsiteX5" fmla="*/ 3638 w 2476778"/>
                <a:gd name="connsiteY5" fmla="*/ 2141085 h 2755891"/>
                <a:gd name="connsiteX6" fmla="*/ 0 w 2476778"/>
                <a:gd name="connsiteY6" fmla="*/ 738610 h 2755891"/>
                <a:gd name="connsiteX0" fmla="*/ 0 w 2505418"/>
                <a:gd name="connsiteY0" fmla="*/ 738610 h 2755891"/>
                <a:gd name="connsiteX1" fmla="*/ 1187018 w 2505418"/>
                <a:gd name="connsiteY1" fmla="*/ 0 h 2755891"/>
                <a:gd name="connsiteX2" fmla="*/ 2362003 w 2505418"/>
                <a:gd name="connsiteY2" fmla="*/ 714546 h 2755891"/>
                <a:gd name="connsiteX3" fmla="*/ 2430555 w 2505418"/>
                <a:gd name="connsiteY3" fmla="*/ 2117020 h 2755891"/>
                <a:gd name="connsiteX4" fmla="*/ 1175112 w 2505418"/>
                <a:gd name="connsiteY4" fmla="*/ 2755891 h 2755891"/>
                <a:gd name="connsiteX5" fmla="*/ 3638 w 2505418"/>
                <a:gd name="connsiteY5" fmla="*/ 2141085 h 2755891"/>
                <a:gd name="connsiteX6" fmla="*/ 0 w 2505418"/>
                <a:gd name="connsiteY6" fmla="*/ 738610 h 2755891"/>
                <a:gd name="connsiteX0" fmla="*/ 0 w 2433143"/>
                <a:gd name="connsiteY0" fmla="*/ 738610 h 2755891"/>
                <a:gd name="connsiteX1" fmla="*/ 1187018 w 2433143"/>
                <a:gd name="connsiteY1" fmla="*/ 0 h 2755891"/>
                <a:gd name="connsiteX2" fmla="*/ 2362003 w 2433143"/>
                <a:gd name="connsiteY2" fmla="*/ 714546 h 2755891"/>
                <a:gd name="connsiteX3" fmla="*/ 2430555 w 2433143"/>
                <a:gd name="connsiteY3" fmla="*/ 2117020 h 2755891"/>
                <a:gd name="connsiteX4" fmla="*/ 1175112 w 2433143"/>
                <a:gd name="connsiteY4" fmla="*/ 2755891 h 2755891"/>
                <a:gd name="connsiteX5" fmla="*/ 3638 w 2433143"/>
                <a:gd name="connsiteY5" fmla="*/ 2141085 h 2755891"/>
                <a:gd name="connsiteX6" fmla="*/ 0 w 2433143"/>
                <a:gd name="connsiteY6" fmla="*/ 738610 h 2755891"/>
                <a:gd name="connsiteX0" fmla="*/ 0 w 2421523"/>
                <a:gd name="connsiteY0" fmla="*/ 738610 h 2755891"/>
                <a:gd name="connsiteX1" fmla="*/ 1187018 w 2421523"/>
                <a:gd name="connsiteY1" fmla="*/ 0 h 2755891"/>
                <a:gd name="connsiteX2" fmla="*/ 2362003 w 2421523"/>
                <a:gd name="connsiteY2" fmla="*/ 714546 h 2755891"/>
                <a:gd name="connsiteX3" fmla="*/ 2418524 w 2421523"/>
                <a:gd name="connsiteY3" fmla="*/ 2104988 h 2755891"/>
                <a:gd name="connsiteX4" fmla="*/ 1175112 w 2421523"/>
                <a:gd name="connsiteY4" fmla="*/ 2755891 h 2755891"/>
                <a:gd name="connsiteX5" fmla="*/ 3638 w 2421523"/>
                <a:gd name="connsiteY5" fmla="*/ 2141085 h 2755891"/>
                <a:gd name="connsiteX6" fmla="*/ 0 w 2421523"/>
                <a:gd name="connsiteY6" fmla="*/ 738610 h 2755891"/>
                <a:gd name="connsiteX0" fmla="*/ 0 w 2388101"/>
                <a:gd name="connsiteY0" fmla="*/ 738610 h 2755891"/>
                <a:gd name="connsiteX1" fmla="*/ 1187018 w 2388101"/>
                <a:gd name="connsiteY1" fmla="*/ 0 h 2755891"/>
                <a:gd name="connsiteX2" fmla="*/ 2362003 w 2388101"/>
                <a:gd name="connsiteY2" fmla="*/ 714546 h 2755891"/>
                <a:gd name="connsiteX3" fmla="*/ 2382429 w 2388101"/>
                <a:gd name="connsiteY3" fmla="*/ 2117019 h 2755891"/>
                <a:gd name="connsiteX4" fmla="*/ 1175112 w 2388101"/>
                <a:gd name="connsiteY4" fmla="*/ 2755891 h 2755891"/>
                <a:gd name="connsiteX5" fmla="*/ 3638 w 2388101"/>
                <a:gd name="connsiteY5" fmla="*/ 2141085 h 2755891"/>
                <a:gd name="connsiteX6" fmla="*/ 0 w 2388101"/>
                <a:gd name="connsiteY6" fmla="*/ 738610 h 275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101" h="2755891">
                  <a:moveTo>
                    <a:pt x="0" y="738610"/>
                  </a:moveTo>
                  <a:lnTo>
                    <a:pt x="1187018" y="0"/>
                  </a:lnTo>
                  <a:lnTo>
                    <a:pt x="2362003" y="714546"/>
                  </a:lnTo>
                  <a:cubicBezTo>
                    <a:pt x="2372822" y="1161985"/>
                    <a:pt x="2399770" y="2101648"/>
                    <a:pt x="2382429" y="2117019"/>
                  </a:cubicBezTo>
                  <a:cubicBezTo>
                    <a:pt x="2365088" y="2132390"/>
                    <a:pt x="2427783" y="2045629"/>
                    <a:pt x="1175112" y="2755891"/>
                  </a:cubicBezTo>
                  <a:lnTo>
                    <a:pt x="3638" y="2141085"/>
                  </a:lnTo>
                  <a:cubicBezTo>
                    <a:pt x="2425" y="1673593"/>
                    <a:pt x="1213" y="1206102"/>
                    <a:pt x="0" y="738610"/>
                  </a:cubicBezTo>
                  <a:close/>
                </a:path>
              </a:pathLst>
            </a:custGeom>
            <a:blipFill rotWithShape="1">
              <a:blip r:embed="rId6">
                <a:extLst>
                  <a:ext uri="{28A0092B-C50C-407E-A947-70E740481C1C}">
                    <a14:useLocalDpi xmlns:a14="http://schemas.microsoft.com/office/drawing/2010/main" val="0"/>
                  </a:ext>
                </a:extLst>
              </a:blip>
              <a:srcRect/>
              <a:stretch>
                <a:fillRect l="-14000" r="-14000"/>
              </a:stretch>
            </a:blipFill>
            <a:ln w="57150">
              <a:solidFill>
                <a:srgbClr val="00CC99"/>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Rectangle 16">
              <a:extLst>
                <a:ext uri="{FF2B5EF4-FFF2-40B4-BE49-F238E27FC236}">
                  <a16:creationId xmlns:a16="http://schemas.microsoft.com/office/drawing/2014/main" id="{E35441F0-47BF-8CF6-47CA-DC2664957D67}"/>
                </a:ext>
              </a:extLst>
            </p:cNvPr>
            <p:cNvSpPr/>
            <p:nvPr/>
          </p:nvSpPr>
          <p:spPr>
            <a:xfrm>
              <a:off x="2073724" y="4206388"/>
              <a:ext cx="2315344" cy="8294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220A0888-F073-A361-49EE-FA9963A4CA75}"/>
                </a:ext>
              </a:extLst>
            </p:cNvPr>
            <p:cNvSpPr txBox="1"/>
            <p:nvPr/>
          </p:nvSpPr>
          <p:spPr>
            <a:xfrm>
              <a:off x="2073724" y="4206388"/>
              <a:ext cx="2284781" cy="8294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5000" b="1" kern="1200" dirty="0">
                  <a:ln>
                    <a:solidFill>
                      <a:schemeClr val="tx1"/>
                    </a:solidFill>
                  </a:ln>
                  <a:solidFill>
                    <a:schemeClr val="tx1"/>
                  </a:solidFill>
                  <a:latin typeface="TH Mali Grade 6" panose="02000506000000020004" pitchFamily="2" charset="-34"/>
                  <a:cs typeface="TH Mali Grade 6" panose="02000506000000020004" pitchFamily="2" charset="-34"/>
                </a:rPr>
                <a:t>e-meeting</a:t>
              </a:r>
            </a:p>
          </p:txBody>
        </p:sp>
        <p:sp>
          <p:nvSpPr>
            <p:cNvPr id="19" name="TextBox 18">
              <a:extLst>
                <a:ext uri="{FF2B5EF4-FFF2-40B4-BE49-F238E27FC236}">
                  <a16:creationId xmlns:a16="http://schemas.microsoft.com/office/drawing/2014/main" id="{6597F583-B27B-D3FD-1740-08994B2F93A7}"/>
                </a:ext>
              </a:extLst>
            </p:cNvPr>
            <p:cNvSpPr txBox="1"/>
            <p:nvPr/>
          </p:nvSpPr>
          <p:spPr>
            <a:xfrm>
              <a:off x="3889566" y="3304009"/>
              <a:ext cx="2349974" cy="8294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4000" b="1" kern="1200" dirty="0">
                  <a:ln>
                    <a:solidFill>
                      <a:schemeClr val="tx1"/>
                    </a:solidFill>
                  </a:ln>
                  <a:solidFill>
                    <a:schemeClr val="tx1"/>
                  </a:solidFill>
                  <a:latin typeface="TH Mali Grade 6" panose="02000506000000020004" pitchFamily="2" charset="-34"/>
                  <a:cs typeface="TH Mali Grade 6" panose="02000506000000020004" pitchFamily="2" charset="-34"/>
                </a:rPr>
                <a:t>Microsoft Teams</a:t>
              </a:r>
            </a:p>
          </p:txBody>
        </p:sp>
        <p:sp>
          <p:nvSpPr>
            <p:cNvPr id="23" name="TextBox 22">
              <a:extLst>
                <a:ext uri="{FF2B5EF4-FFF2-40B4-BE49-F238E27FC236}">
                  <a16:creationId xmlns:a16="http://schemas.microsoft.com/office/drawing/2014/main" id="{5EE8984D-CCCF-166D-9F9E-C8E6BC080C2C}"/>
                </a:ext>
              </a:extLst>
            </p:cNvPr>
            <p:cNvSpPr txBox="1"/>
            <p:nvPr/>
          </p:nvSpPr>
          <p:spPr>
            <a:xfrm>
              <a:off x="5817526" y="4164196"/>
              <a:ext cx="2425675" cy="12777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th-TH" sz="3300" b="1" kern="1200" dirty="0">
                  <a:ln>
                    <a:solidFill>
                      <a:schemeClr val="tx1"/>
                    </a:solidFill>
                  </a:ln>
                  <a:solidFill>
                    <a:schemeClr val="tx1"/>
                  </a:solidFill>
                  <a:latin typeface="TH Mali Grade 6" panose="02000506000000020004" pitchFamily="2" charset="-34"/>
                  <a:cs typeface="TH Mali Grade 6" panose="02000506000000020004" pitchFamily="2" charset="-34"/>
                </a:rPr>
                <a:t>ฐานข้อมูลผู้ได้รับปริญญากิตติมศักดิ์ และศิษย์เก่าแม่โจ้ดีเด่น</a:t>
              </a:r>
              <a:endParaRPr lang="en-US" sz="3300" b="1" kern="1200" dirty="0">
                <a:ln>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25" name="Rectangle 24">
              <a:extLst>
                <a:ext uri="{FF2B5EF4-FFF2-40B4-BE49-F238E27FC236}">
                  <a16:creationId xmlns:a16="http://schemas.microsoft.com/office/drawing/2014/main" id="{37BB6A96-F0D3-11C3-9A07-F27AA501F6BC}"/>
                </a:ext>
              </a:extLst>
            </p:cNvPr>
            <p:cNvSpPr/>
            <p:nvPr/>
          </p:nvSpPr>
          <p:spPr>
            <a:xfrm>
              <a:off x="8538421" y="2584039"/>
              <a:ext cx="1947464" cy="9064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38FB7C0D-AEBC-1260-337A-3CF4B00A437E}"/>
                </a:ext>
              </a:extLst>
            </p:cNvPr>
            <p:cNvSpPr txBox="1"/>
            <p:nvPr/>
          </p:nvSpPr>
          <p:spPr>
            <a:xfrm>
              <a:off x="8016428" y="3383044"/>
              <a:ext cx="1947464" cy="9064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h-TH" sz="3100" b="1" kern="1200" dirty="0">
                  <a:ln>
                    <a:solidFill>
                      <a:schemeClr val="tx1"/>
                    </a:solidFill>
                  </a:ln>
                  <a:solidFill>
                    <a:schemeClr val="tx1"/>
                  </a:solidFill>
                  <a:latin typeface="TH Mali Grade 6" panose="02000506000000020004" pitchFamily="2" charset="-34"/>
                  <a:cs typeface="TH Mali Grade 6" panose="02000506000000020004" pitchFamily="2" charset="-34"/>
                </a:rPr>
                <a:t>ฐานข้อมูลของที่ระลึก</a:t>
              </a:r>
              <a:endParaRPr lang="en-US" sz="3100" b="1" kern="1200" dirty="0">
                <a:ln>
                  <a:solidFill>
                    <a:schemeClr val="tx1"/>
                  </a:solidFill>
                </a:ln>
                <a:solidFill>
                  <a:schemeClr val="tx1"/>
                </a:solidFill>
                <a:latin typeface="TH Mali Grade 6" panose="02000506000000020004" pitchFamily="2" charset="-34"/>
                <a:cs typeface="TH Mali Grade 6" panose="02000506000000020004" pitchFamily="2" charset="-34"/>
              </a:endParaRPr>
            </a:p>
          </p:txBody>
        </p:sp>
      </p:grpSp>
      <p:sp>
        <p:nvSpPr>
          <p:cNvPr id="27" name="Title 3">
            <a:extLst>
              <a:ext uri="{FF2B5EF4-FFF2-40B4-BE49-F238E27FC236}">
                <a16:creationId xmlns:a16="http://schemas.microsoft.com/office/drawing/2014/main" id="{90CA9585-96FA-42D2-6688-C78237595B5C}"/>
              </a:ext>
            </a:extLst>
          </p:cNvPr>
          <p:cNvSpPr txBox="1">
            <a:spLocks/>
          </p:cNvSpPr>
          <p:nvPr/>
        </p:nvSpPr>
        <p:spPr>
          <a:xfrm>
            <a:off x="419253" y="315308"/>
            <a:ext cx="11139854" cy="12350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7000" b="1" dirty="0" err="1">
                <a:ln>
                  <a:solidFill>
                    <a:schemeClr val="tx1"/>
                  </a:solidFill>
                </a:ln>
                <a:latin typeface="TH Mali Grade 6" panose="02000506000000020004" pitchFamily="2" charset="-34"/>
                <a:cs typeface="TH Mali Grade 6" panose="02000506000000020004" pitchFamily="2" charset="-34"/>
              </a:rPr>
              <a:t>การนำเทคโนโลยีมาใช้ในการปฏิบัติงาน</a:t>
            </a:r>
            <a:endParaRPr lang="en-US" sz="7000" b="1" dirty="0">
              <a:ln>
                <a:solidFill>
                  <a:schemeClr val="tx1"/>
                </a:solidFill>
              </a:ln>
              <a:latin typeface="TH Mali Grade 6" panose="02000506000000020004" pitchFamily="2" charset="-34"/>
              <a:cs typeface="TH Mali Grade 6" panose="02000506000000020004" pitchFamily="2" charset="-34"/>
            </a:endParaRPr>
          </a:p>
        </p:txBody>
      </p:sp>
      <p:sp>
        <p:nvSpPr>
          <p:cNvPr id="15" name="TextBox 14">
            <a:extLst>
              <a:ext uri="{FF2B5EF4-FFF2-40B4-BE49-F238E27FC236}">
                <a16:creationId xmlns:a16="http://schemas.microsoft.com/office/drawing/2014/main" id="{80A659D0-B845-4022-5D44-52F0E8A0C235}"/>
              </a:ext>
            </a:extLst>
          </p:cNvPr>
          <p:cNvSpPr txBox="1"/>
          <p:nvPr/>
        </p:nvSpPr>
        <p:spPr>
          <a:xfrm>
            <a:off x="127901" y="2581892"/>
            <a:ext cx="2342824" cy="8268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4400" b="1" kern="1200" dirty="0">
                <a:ln w="12700">
                  <a:solidFill>
                    <a:schemeClr val="tx1"/>
                  </a:solidFill>
                </a:ln>
                <a:solidFill>
                  <a:schemeClr val="tx1"/>
                </a:solidFill>
                <a:latin typeface="TH Mali Grade 6" panose="02000506000000020004" pitchFamily="2" charset="-34"/>
                <a:cs typeface="TH Mali Grade 6" panose="02000506000000020004" pitchFamily="2" charset="-34"/>
                <a:hlinkClick r:id="rId7">
                  <a:extLst>
                    <a:ext uri="{A12FA001-AC4F-418D-AE19-62706E023703}">
                      <ahyp:hlinkClr xmlns:ahyp="http://schemas.microsoft.com/office/drawing/2018/hyperlinkcolor" val="tx"/>
                    </a:ext>
                  </a:extLst>
                </a:hlinkClick>
              </a:rPr>
              <a:t>e-document</a:t>
            </a:r>
            <a:endParaRPr lang="en-US" sz="4400" b="1" kern="1200" dirty="0">
              <a:ln w="12700">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14" name="Pentagon 48" descr="Businessperson pointing to digital tablet in meeting">
            <a:extLst>
              <a:ext uri="{FF2B5EF4-FFF2-40B4-BE49-F238E27FC236}">
                <a16:creationId xmlns:a16="http://schemas.microsoft.com/office/drawing/2014/main" id="{611024AC-2558-BF0A-0A0B-9B2D164CDBBF}"/>
              </a:ext>
            </a:extLst>
          </p:cNvPr>
          <p:cNvSpPr/>
          <p:nvPr/>
        </p:nvSpPr>
        <p:spPr>
          <a:xfrm>
            <a:off x="9624980" y="3329943"/>
            <a:ext cx="2410798" cy="2647445"/>
          </a:xfrm>
          <a:custGeom>
            <a:avLst/>
            <a:gdLst>
              <a:gd name="connsiteX0" fmla="*/ 2 w 2349974"/>
              <a:gd name="connsiteY0" fmla="*/ 710101 h 1859073"/>
              <a:gd name="connsiteX1" fmla="*/ 1174987 w 2349974"/>
              <a:gd name="connsiteY1" fmla="*/ 0 h 1859073"/>
              <a:gd name="connsiteX2" fmla="*/ 2349972 w 2349974"/>
              <a:gd name="connsiteY2" fmla="*/ 710101 h 1859073"/>
              <a:gd name="connsiteX3" fmla="*/ 1901167 w 2349974"/>
              <a:gd name="connsiteY3" fmla="*/ 1859068 h 1859073"/>
              <a:gd name="connsiteX4" fmla="*/ 448807 w 2349974"/>
              <a:gd name="connsiteY4" fmla="*/ 1859068 h 1859073"/>
              <a:gd name="connsiteX5" fmla="*/ 2 w 2349974"/>
              <a:gd name="connsiteY5" fmla="*/ 710101 h 1859073"/>
              <a:gd name="connsiteX0" fmla="*/ 0 w 2349970"/>
              <a:gd name="connsiteY0" fmla="*/ 710101 h 1864574"/>
              <a:gd name="connsiteX1" fmla="*/ 1174985 w 2349970"/>
              <a:gd name="connsiteY1" fmla="*/ 0 h 1864574"/>
              <a:gd name="connsiteX2" fmla="*/ 2349970 w 2349970"/>
              <a:gd name="connsiteY2" fmla="*/ 710101 h 1864574"/>
              <a:gd name="connsiteX3" fmla="*/ 1901165 w 2349970"/>
              <a:gd name="connsiteY3" fmla="*/ 1859068 h 1864574"/>
              <a:gd name="connsiteX4" fmla="*/ 1123011 w 2349970"/>
              <a:gd name="connsiteY4" fmla="*/ 1864574 h 1864574"/>
              <a:gd name="connsiteX5" fmla="*/ 448805 w 2349970"/>
              <a:gd name="connsiteY5" fmla="*/ 1859068 h 1864574"/>
              <a:gd name="connsiteX6" fmla="*/ 0 w 2349970"/>
              <a:gd name="connsiteY6" fmla="*/ 710101 h 1864574"/>
              <a:gd name="connsiteX0" fmla="*/ 0 w 2349970"/>
              <a:gd name="connsiteY0" fmla="*/ 710101 h 2357869"/>
              <a:gd name="connsiteX1" fmla="*/ 1174985 w 2349970"/>
              <a:gd name="connsiteY1" fmla="*/ 0 h 2357869"/>
              <a:gd name="connsiteX2" fmla="*/ 2349970 w 2349970"/>
              <a:gd name="connsiteY2" fmla="*/ 710101 h 2357869"/>
              <a:gd name="connsiteX3" fmla="*/ 1901165 w 2349970"/>
              <a:gd name="connsiteY3" fmla="*/ 1859068 h 2357869"/>
              <a:gd name="connsiteX4" fmla="*/ 1171137 w 2349970"/>
              <a:gd name="connsiteY4" fmla="*/ 2357869 h 2357869"/>
              <a:gd name="connsiteX5" fmla="*/ 448805 w 2349970"/>
              <a:gd name="connsiteY5" fmla="*/ 1859068 h 2357869"/>
              <a:gd name="connsiteX6" fmla="*/ 0 w 2349970"/>
              <a:gd name="connsiteY6" fmla="*/ 710101 h 2357869"/>
              <a:gd name="connsiteX0" fmla="*/ 8395 w 2358365"/>
              <a:gd name="connsiteY0" fmla="*/ 710101 h 2357869"/>
              <a:gd name="connsiteX1" fmla="*/ 1183380 w 2358365"/>
              <a:gd name="connsiteY1" fmla="*/ 0 h 2357869"/>
              <a:gd name="connsiteX2" fmla="*/ 2358365 w 2358365"/>
              <a:gd name="connsiteY2" fmla="*/ 710101 h 2357869"/>
              <a:gd name="connsiteX3" fmla="*/ 1909560 w 2358365"/>
              <a:gd name="connsiteY3" fmla="*/ 1859068 h 2357869"/>
              <a:gd name="connsiteX4" fmla="*/ 1179532 w 2358365"/>
              <a:gd name="connsiteY4" fmla="*/ 2357869 h 2357869"/>
              <a:gd name="connsiteX5" fmla="*/ 0 w 2358365"/>
              <a:gd name="connsiteY5" fmla="*/ 2015478 h 2357869"/>
              <a:gd name="connsiteX6" fmla="*/ 8395 w 2358365"/>
              <a:gd name="connsiteY6" fmla="*/ 710101 h 2357869"/>
              <a:gd name="connsiteX0" fmla="*/ 8395 w 2378791"/>
              <a:gd name="connsiteY0" fmla="*/ 710101 h 2357869"/>
              <a:gd name="connsiteX1" fmla="*/ 1183380 w 2378791"/>
              <a:gd name="connsiteY1" fmla="*/ 0 h 2357869"/>
              <a:gd name="connsiteX2" fmla="*/ 2358365 w 2378791"/>
              <a:gd name="connsiteY2" fmla="*/ 710101 h 2357869"/>
              <a:gd name="connsiteX3" fmla="*/ 2378791 w 2378791"/>
              <a:gd name="connsiteY3" fmla="*/ 2051573 h 2357869"/>
              <a:gd name="connsiteX4" fmla="*/ 1179532 w 2378791"/>
              <a:gd name="connsiteY4" fmla="*/ 2357869 h 2357869"/>
              <a:gd name="connsiteX5" fmla="*/ 0 w 2378791"/>
              <a:gd name="connsiteY5" fmla="*/ 2015478 h 2357869"/>
              <a:gd name="connsiteX6" fmla="*/ 8395 w 2378791"/>
              <a:gd name="connsiteY6" fmla="*/ 710101 h 2357869"/>
              <a:gd name="connsiteX0" fmla="*/ 8395 w 2378791"/>
              <a:gd name="connsiteY0" fmla="*/ 710101 h 2754911"/>
              <a:gd name="connsiteX1" fmla="*/ 1183380 w 2378791"/>
              <a:gd name="connsiteY1" fmla="*/ 0 h 2754911"/>
              <a:gd name="connsiteX2" fmla="*/ 2358365 w 2378791"/>
              <a:gd name="connsiteY2" fmla="*/ 710101 h 2754911"/>
              <a:gd name="connsiteX3" fmla="*/ 2378791 w 2378791"/>
              <a:gd name="connsiteY3" fmla="*/ 2051573 h 2754911"/>
              <a:gd name="connsiteX4" fmla="*/ 1179532 w 2378791"/>
              <a:gd name="connsiteY4" fmla="*/ 2754911 h 2754911"/>
              <a:gd name="connsiteX5" fmla="*/ 0 w 2378791"/>
              <a:gd name="connsiteY5" fmla="*/ 2015478 h 2754911"/>
              <a:gd name="connsiteX6" fmla="*/ 8395 w 2378791"/>
              <a:gd name="connsiteY6" fmla="*/ 710101 h 2754911"/>
              <a:gd name="connsiteX0" fmla="*/ 535 w 2370931"/>
              <a:gd name="connsiteY0" fmla="*/ 710101 h 2754911"/>
              <a:gd name="connsiteX1" fmla="*/ 1175520 w 2370931"/>
              <a:gd name="connsiteY1" fmla="*/ 0 h 2754911"/>
              <a:gd name="connsiteX2" fmla="*/ 2350505 w 2370931"/>
              <a:gd name="connsiteY2" fmla="*/ 710101 h 2754911"/>
              <a:gd name="connsiteX3" fmla="*/ 2370931 w 2370931"/>
              <a:gd name="connsiteY3" fmla="*/ 2051573 h 2754911"/>
              <a:gd name="connsiteX4" fmla="*/ 1171672 w 2370931"/>
              <a:gd name="connsiteY4" fmla="*/ 2754911 h 2754911"/>
              <a:gd name="connsiteX5" fmla="*/ 4171 w 2370931"/>
              <a:gd name="connsiteY5" fmla="*/ 2099699 h 2754911"/>
              <a:gd name="connsiteX6" fmla="*/ 535 w 2370931"/>
              <a:gd name="connsiteY6" fmla="*/ 710101 h 275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0931" h="2754911">
                <a:moveTo>
                  <a:pt x="535" y="710101"/>
                </a:moveTo>
                <a:lnTo>
                  <a:pt x="1175520" y="0"/>
                </a:lnTo>
                <a:lnTo>
                  <a:pt x="2350505" y="710101"/>
                </a:lnTo>
                <a:lnTo>
                  <a:pt x="2370931" y="2051573"/>
                </a:lnTo>
                <a:lnTo>
                  <a:pt x="1171672" y="2754911"/>
                </a:lnTo>
                <a:lnTo>
                  <a:pt x="4171" y="2099699"/>
                </a:lnTo>
                <a:cubicBezTo>
                  <a:pt x="6969" y="1664573"/>
                  <a:pt x="-2263" y="1145227"/>
                  <a:pt x="535" y="710101"/>
                </a:cubicBezTo>
                <a:close/>
              </a:path>
            </a:pathLst>
          </a:custGeom>
          <a:solidFill>
            <a:schemeClr val="bg1"/>
          </a:solidFill>
          <a:ln w="57150">
            <a:solidFill>
              <a:srgbClr val="00CC99"/>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6" name="Picture 5" descr="Blurry conference table and chairs">
            <a:extLst>
              <a:ext uri="{FF2B5EF4-FFF2-40B4-BE49-F238E27FC236}">
                <a16:creationId xmlns:a16="http://schemas.microsoft.com/office/drawing/2014/main" id="{3367DA15-219A-8F1C-2714-789618377CBB}"/>
              </a:ext>
            </a:extLst>
          </p:cNvPr>
          <p:cNvPicPr>
            <a:picLocks noChangeAspect="1"/>
          </p:cNvPicPr>
          <p:nvPr/>
        </p:nvPicPr>
        <p:blipFill rotWithShape="1">
          <a:blip r:embed="rId8">
            <a:extLst>
              <a:ext uri="{28A0092B-C50C-407E-A947-70E740481C1C}">
                <a14:useLocalDpi xmlns:a14="http://schemas.microsoft.com/office/drawing/2010/main" val="0"/>
              </a:ext>
            </a:extLst>
          </a:blip>
          <a:srcRect l="10326" r="18469"/>
          <a:stretch/>
        </p:blipFill>
        <p:spPr>
          <a:xfrm>
            <a:off x="9716715" y="3800475"/>
            <a:ext cx="2141799" cy="1654265"/>
          </a:xfrm>
          <a:prstGeom prst="rect">
            <a:avLst/>
          </a:prstGeom>
          <a:ln>
            <a:noFill/>
          </a:ln>
          <a:effectLst>
            <a:softEdge rad="112500"/>
          </a:effectLst>
        </p:spPr>
      </p:pic>
      <p:sp>
        <p:nvSpPr>
          <p:cNvPr id="10" name="TextBox 9">
            <a:extLst>
              <a:ext uri="{FF2B5EF4-FFF2-40B4-BE49-F238E27FC236}">
                <a16:creationId xmlns:a16="http://schemas.microsoft.com/office/drawing/2014/main" id="{0DFB97F3-5A61-DF0F-8133-F21BE0861748}"/>
              </a:ext>
            </a:extLst>
          </p:cNvPr>
          <p:cNvSpPr txBox="1"/>
          <p:nvPr/>
        </p:nvSpPr>
        <p:spPr>
          <a:xfrm>
            <a:off x="9644912" y="4275171"/>
            <a:ext cx="2410798" cy="815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h-TH" sz="3100" b="1" dirty="0">
                <a:ln>
                  <a:solidFill>
                    <a:schemeClr val="tx1"/>
                  </a:solidFill>
                </a:ln>
                <a:solidFill>
                  <a:schemeClr val="tx1"/>
                </a:solidFill>
                <a:latin typeface="TH Mali Grade 6" panose="02000506000000020004" pitchFamily="2" charset="-34"/>
                <a:cs typeface="TH Mali Grade 6" panose="02000506000000020004" pitchFamily="2" charset="-34"/>
              </a:rPr>
              <a:t>ระบบจองห้องประชุม</a:t>
            </a:r>
            <a:endParaRPr lang="en-US" sz="3100" b="1" kern="1200" dirty="0">
              <a:ln>
                <a:solidFill>
                  <a:schemeClr val="tx1"/>
                </a:solidFill>
              </a:ln>
              <a:solidFill>
                <a:schemeClr val="tx1"/>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94478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Business woman shrugging">
            <a:extLst>
              <a:ext uri="{FF2B5EF4-FFF2-40B4-BE49-F238E27FC236}">
                <a16:creationId xmlns:a16="http://schemas.microsoft.com/office/drawing/2014/main" id="{44A38040-E544-47C2-F674-9D6C179DE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9" y="870208"/>
            <a:ext cx="2726481" cy="5117584"/>
          </a:xfrm>
          <a:prstGeom prst="rect">
            <a:avLst/>
          </a:prstGeom>
        </p:spPr>
      </p:pic>
      <p:sp>
        <p:nvSpPr>
          <p:cNvPr id="11" name="TextBox 10">
            <a:extLst>
              <a:ext uri="{FF2B5EF4-FFF2-40B4-BE49-F238E27FC236}">
                <a16:creationId xmlns:a16="http://schemas.microsoft.com/office/drawing/2014/main" id="{06C5B4B7-C401-2330-355C-5966F5BC0AD7}"/>
              </a:ext>
            </a:extLst>
          </p:cNvPr>
          <p:cNvSpPr txBox="1"/>
          <p:nvPr/>
        </p:nvSpPr>
        <p:spPr>
          <a:xfrm>
            <a:off x="2836980" y="0"/>
            <a:ext cx="8990062" cy="6863417"/>
          </a:xfrm>
          <a:prstGeom prst="rect">
            <a:avLst/>
          </a:prstGeom>
          <a:noFill/>
        </p:spPr>
        <p:txBody>
          <a:bodyPr wrap="square">
            <a:spAutoFit/>
          </a:bodyPr>
          <a:lstStyle/>
          <a:p>
            <a:r>
              <a:rPr lang="en-US" sz="5000" dirty="0">
                <a:ln w="38100">
                  <a:solidFill>
                    <a:srgbClr val="660033"/>
                  </a:solidFill>
                </a:ln>
                <a:solidFill>
                  <a:srgbClr val="660033"/>
                </a:solidFill>
                <a:latin typeface="TH Mali Grade 6" panose="02000506000000020004" pitchFamily="2" charset="-34"/>
                <a:cs typeface="TH Mali Grade 6" panose="02000506000000020004" pitchFamily="2" charset="-34"/>
              </a:rPr>
              <a:t>Q : e-meeting </a:t>
            </a:r>
            <a:r>
              <a:rPr lang="th-TH" sz="5000" dirty="0">
                <a:ln w="38100">
                  <a:solidFill>
                    <a:srgbClr val="660033"/>
                  </a:solidFill>
                </a:ln>
                <a:solidFill>
                  <a:srgbClr val="660033"/>
                </a:solidFill>
                <a:latin typeface="TH Mali Grade 6" panose="02000506000000020004" pitchFamily="2" charset="-34"/>
                <a:cs typeface="TH Mali Grade 6" panose="02000506000000020004" pitchFamily="2" charset="-34"/>
              </a:rPr>
              <a:t>มีประโยชน์ยังไงนะ ? </a:t>
            </a:r>
            <a:endParaRPr lang="en-US" sz="5000" dirty="0">
              <a:ln w="38100">
                <a:solidFill>
                  <a:srgbClr val="660033"/>
                </a:solidFill>
              </a:ln>
              <a:solidFill>
                <a:srgbClr val="660033"/>
              </a:solidFill>
              <a:latin typeface="TH Mali Grade 6" panose="02000506000000020004" pitchFamily="2" charset="-34"/>
              <a:cs typeface="TH Mali Grade 6" panose="02000506000000020004" pitchFamily="2" charset="-34"/>
            </a:endParaRPr>
          </a:p>
          <a:p>
            <a:r>
              <a:rPr lang="en-US" sz="5000" dirty="0">
                <a:ln w="38100">
                  <a:solidFill>
                    <a:srgbClr val="002060"/>
                  </a:solidFill>
                </a:ln>
                <a:solidFill>
                  <a:srgbClr val="006666"/>
                </a:solidFill>
                <a:latin typeface="TH Mali Grade 6" panose="02000506000000020004" pitchFamily="2" charset="-34"/>
                <a:cs typeface="TH Mali Grade 6" panose="02000506000000020004" pitchFamily="2" charset="-34"/>
              </a:rPr>
              <a:t>A : </a:t>
            </a:r>
            <a:r>
              <a:rPr lang="th-TH" sz="5000" b="0" i="0" dirty="0">
                <a:ln w="38100">
                  <a:solidFill>
                    <a:srgbClr val="002060"/>
                  </a:solidFill>
                </a:ln>
                <a:solidFill>
                  <a:srgbClr val="006666"/>
                </a:solidFill>
                <a:effectLst/>
                <a:latin typeface="TH Mali Grade 6" panose="02000506000000020004" pitchFamily="2" charset="-34"/>
                <a:cs typeface="TH Mali Grade 6" panose="02000506000000020004" pitchFamily="2" charset="-34"/>
              </a:rPr>
              <a:t>ช่วยประหยัดทรัพยากรไง..</a:t>
            </a:r>
            <a:r>
              <a:rPr lang="en-US" sz="5000" b="0" i="0" dirty="0">
                <a:ln w="38100">
                  <a:solidFill>
                    <a:srgbClr val="002060"/>
                  </a:solidFill>
                </a:ln>
                <a:solidFill>
                  <a:srgbClr val="006666"/>
                </a:solidFill>
                <a:effectLst/>
                <a:latin typeface="TH Mali Grade 6" panose="02000506000000020004" pitchFamily="2" charset="-34"/>
                <a:cs typeface="TH Mali Grade 6" panose="02000506000000020004" pitchFamily="2" charset="-34"/>
              </a:rPr>
              <a:t> </a:t>
            </a:r>
            <a:r>
              <a:rPr lang="th-TH" sz="5000" b="0" i="0" dirty="0">
                <a:ln w="38100">
                  <a:solidFill>
                    <a:srgbClr val="002060"/>
                  </a:solidFill>
                </a:ln>
                <a:solidFill>
                  <a:srgbClr val="006666"/>
                </a:solidFill>
                <a:effectLst/>
                <a:latin typeface="TH Mali Grade 6" panose="02000506000000020004" pitchFamily="2" charset="-34"/>
                <a:cs typeface="TH Mali Grade 6" panose="02000506000000020004" pitchFamily="2" charset="-34"/>
              </a:rPr>
              <a:t>คืออะไรบ้างล่ะ</a:t>
            </a:r>
          </a:p>
          <a:p>
            <a:pPr marL="1082675" indent="-565150">
              <a:buFontTx/>
              <a:buChar char="-"/>
            </a:pPr>
            <a:r>
              <a:rPr lang="th-TH" sz="4000" dirty="0">
                <a:ln w="38100">
                  <a:solidFill>
                    <a:srgbClr val="006666"/>
                  </a:solidFill>
                </a:ln>
                <a:solidFill>
                  <a:srgbClr val="006666"/>
                </a:solidFill>
                <a:latin typeface="TH Mali Grade 6" panose="02000506000000020004" pitchFamily="2" charset="-34"/>
                <a:cs typeface="TH Mali Grade 6" panose="02000506000000020004" pitchFamily="2" charset="-34"/>
              </a:rPr>
              <a:t>ลดระยะเวลาการส่งแฟ้ม และกรรมการสามารถเข้าดูวาระการประชุมได้จากทุกมุมโลก  </a:t>
            </a:r>
          </a:p>
          <a:p>
            <a:pPr marL="1082675" indent="-565150">
              <a:buFontTx/>
              <a:buChar char="-"/>
            </a:pPr>
            <a:r>
              <a:rPr lang="th-TH" sz="4000" dirty="0">
                <a:ln w="38100">
                  <a:solidFill>
                    <a:srgbClr val="006666"/>
                  </a:solidFill>
                </a:ln>
                <a:solidFill>
                  <a:srgbClr val="006666"/>
                </a:solidFill>
                <a:latin typeface="TH Mali Grade 6" panose="02000506000000020004" pitchFamily="2" charset="-34"/>
                <a:cs typeface="TH Mali Grade 6" panose="02000506000000020004" pitchFamily="2" charset="-34"/>
              </a:rPr>
              <a:t>ลดการใช้น้ำมันเชื้อเพลิง</a:t>
            </a:r>
          </a:p>
          <a:p>
            <a:pPr marL="1082675" indent="-565150">
              <a:buFontTx/>
              <a:buChar char="-"/>
            </a:pPr>
            <a:r>
              <a:rPr lang="th-TH" sz="4000" dirty="0">
                <a:ln w="38100">
                  <a:solidFill>
                    <a:srgbClr val="006666"/>
                  </a:solidFill>
                </a:ln>
                <a:solidFill>
                  <a:srgbClr val="006666"/>
                </a:solidFill>
                <a:latin typeface="TH Mali Grade 6" panose="02000506000000020004" pitchFamily="2" charset="-34"/>
                <a:cs typeface="TH Mali Grade 6" panose="02000506000000020004" pitchFamily="2" charset="-34"/>
                <a:hlinkClick r:id="rId4"/>
              </a:rPr>
              <a:t>ลดปริมาณกระดาษ</a:t>
            </a:r>
            <a:endParaRPr lang="th-TH" sz="4000" dirty="0">
              <a:ln w="38100">
                <a:solidFill>
                  <a:srgbClr val="006666"/>
                </a:solidFill>
              </a:ln>
              <a:solidFill>
                <a:srgbClr val="006666"/>
              </a:solidFill>
              <a:latin typeface="TH Mali Grade 6" panose="02000506000000020004" pitchFamily="2" charset="-34"/>
              <a:cs typeface="TH Mali Grade 6" panose="02000506000000020004" pitchFamily="2" charset="-34"/>
            </a:endParaRPr>
          </a:p>
          <a:p>
            <a:pPr marL="1082675" indent="-565150">
              <a:buFontTx/>
              <a:buChar char="-"/>
            </a:pPr>
            <a:r>
              <a:rPr lang="th-TH" sz="4000" dirty="0">
                <a:ln w="38100">
                  <a:solidFill>
                    <a:srgbClr val="006666"/>
                  </a:solidFill>
                </a:ln>
                <a:solidFill>
                  <a:srgbClr val="006666"/>
                </a:solidFill>
                <a:latin typeface="TH Mali Grade 6" panose="02000506000000020004" pitchFamily="2" charset="-34"/>
                <a:cs typeface="TH Mali Grade 6" panose="02000506000000020004" pitchFamily="2" charset="-34"/>
              </a:rPr>
              <a:t>ลดการใช้งบประมาณในการซื้อหมึกพิมพ์และกระดาษ</a:t>
            </a:r>
          </a:p>
          <a:p>
            <a:pPr marL="1082675" indent="-565150">
              <a:buFontTx/>
              <a:buChar char="-"/>
            </a:pPr>
            <a:r>
              <a:rPr lang="th-TH" sz="4000" dirty="0">
                <a:ln w="38100">
                  <a:solidFill>
                    <a:srgbClr val="FF3300"/>
                  </a:solidFill>
                </a:ln>
                <a:solidFill>
                  <a:srgbClr val="FF3300"/>
                </a:solidFill>
                <a:latin typeface="TH Mali Grade 6" panose="02000506000000020004" pitchFamily="2" charset="-34"/>
                <a:cs typeface="TH Mali Grade 6" panose="02000506000000020004" pitchFamily="2" charset="-34"/>
              </a:rPr>
              <a:t>...ขอไอเดียเพื่อนๆหน่อยค่ะ ว่าช่วยลดอะไรอีก </a:t>
            </a:r>
          </a:p>
          <a:p>
            <a:pPr marL="517525"/>
            <a:r>
              <a:rPr lang="th-TH" sz="4000" dirty="0">
                <a:ln w="38100">
                  <a:solidFill>
                    <a:srgbClr val="7030A0"/>
                  </a:solidFill>
                </a:ln>
                <a:solidFill>
                  <a:srgbClr val="006666"/>
                </a:solidFill>
                <a:latin typeface="TH Mali Grade 6" panose="02000506000000020004" pitchFamily="2" charset="-34"/>
                <a:cs typeface="TH Mali Grade 6" panose="02000506000000020004" pitchFamily="2" charset="-34"/>
              </a:rPr>
              <a:t>ที่สำคัญ คือ </a:t>
            </a:r>
            <a:r>
              <a:rPr lang="th-TH" sz="4000" b="0" i="0" dirty="0">
                <a:ln w="38100">
                  <a:solidFill>
                    <a:srgbClr val="7030A0"/>
                  </a:solidFill>
                </a:ln>
                <a:solidFill>
                  <a:srgbClr val="006666"/>
                </a:solidFill>
                <a:effectLst/>
                <a:latin typeface="TH Mali Grade 6" panose="02000506000000020004" pitchFamily="2" charset="-34"/>
                <a:cs typeface="TH Mali Grade 6" panose="02000506000000020004" pitchFamily="2" charset="-34"/>
              </a:rPr>
              <a:t>เป็นส่วนหนึ่ง</a:t>
            </a:r>
            <a:r>
              <a:rPr lang="th-TH" sz="4000" b="1" i="0" dirty="0">
                <a:ln w="38100">
                  <a:solidFill>
                    <a:srgbClr val="7030A0"/>
                  </a:solidFill>
                </a:ln>
                <a:solidFill>
                  <a:srgbClr val="006666"/>
                </a:solidFill>
                <a:effectLst/>
                <a:latin typeface="TH Mali Grade 6" panose="02000506000000020004" pitchFamily="2" charset="-34"/>
                <a:cs typeface="TH Mali Grade 6" panose="02000506000000020004" pitchFamily="2" charset="-34"/>
              </a:rPr>
              <a:t>ของ</a:t>
            </a:r>
            <a:r>
              <a:rPr lang="th-TH" sz="4000" b="0" i="0" dirty="0">
                <a:ln w="38100">
                  <a:solidFill>
                    <a:srgbClr val="7030A0"/>
                  </a:solidFill>
                </a:ln>
                <a:solidFill>
                  <a:srgbClr val="006666"/>
                </a:solidFill>
                <a:effectLst/>
                <a:latin typeface="TH Mali Grade 6" panose="02000506000000020004" pitchFamily="2" charset="-34"/>
                <a:cs typeface="TH Mali Grade 6" panose="02000506000000020004" pitchFamily="2" charset="-34"/>
              </a:rPr>
              <a:t>การสนับสนุนนโยบาย </a:t>
            </a:r>
            <a:r>
              <a:rPr lang="en-US" sz="5000" b="0" i="0" dirty="0">
                <a:ln w="38100">
                  <a:solidFill>
                    <a:srgbClr val="006600"/>
                  </a:solidFill>
                </a:ln>
                <a:solidFill>
                  <a:srgbClr val="006600"/>
                </a:solidFill>
                <a:effectLst/>
                <a:latin typeface="TH Mali Grade 6" panose="02000506000000020004" pitchFamily="2" charset="-34"/>
                <a:cs typeface="TH Mali Grade 6" panose="02000506000000020004" pitchFamily="2" charset="-34"/>
              </a:rPr>
              <a:t>Green University</a:t>
            </a:r>
            <a:r>
              <a:rPr lang="th-TH" sz="5000" b="0" i="0" dirty="0">
                <a:ln w="38100">
                  <a:solidFill>
                    <a:srgbClr val="006600"/>
                  </a:solidFill>
                </a:ln>
                <a:solidFill>
                  <a:srgbClr val="006600"/>
                </a:solidFill>
                <a:effectLst/>
                <a:latin typeface="TH Mali Grade 6" panose="02000506000000020004" pitchFamily="2" charset="-34"/>
                <a:cs typeface="TH Mali Grade 6" panose="02000506000000020004" pitchFamily="2" charset="-34"/>
              </a:rPr>
              <a:t> </a:t>
            </a:r>
            <a:endParaRPr lang="en-US" sz="5000" dirty="0">
              <a:ln w="38100">
                <a:solidFill>
                  <a:srgbClr val="006600"/>
                </a:solidFill>
              </a:ln>
              <a:solidFill>
                <a:srgbClr val="006600"/>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95746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Young woman thinking">
            <a:extLst>
              <a:ext uri="{FF2B5EF4-FFF2-40B4-BE49-F238E27FC236}">
                <a16:creationId xmlns:a16="http://schemas.microsoft.com/office/drawing/2014/main" id="{F723AD38-A8F7-96C6-B9CB-36C2253C3B9C}"/>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523485" y="10"/>
            <a:ext cx="8668512" cy="6857990"/>
          </a:xfrm>
          <a:prstGeom prst="rect">
            <a:avLst/>
          </a:prstGeom>
        </p:spPr>
      </p:pic>
      <p:sp>
        <p:nvSpPr>
          <p:cNvPr id="26" name="Rectangle 2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9C0A7C-6314-3BA3-7461-2253A908E26C}"/>
              </a:ext>
            </a:extLst>
          </p:cNvPr>
          <p:cNvSpPr>
            <a:spLocks noGrp="1"/>
          </p:cNvSpPr>
          <p:nvPr>
            <p:ph type="title"/>
          </p:nvPr>
        </p:nvSpPr>
        <p:spPr>
          <a:xfrm>
            <a:off x="1105102" y="134997"/>
            <a:ext cx="11121656" cy="1127675"/>
          </a:xfrm>
        </p:spPr>
        <p:txBody>
          <a:bodyPr vert="horz" lIns="91440" tIns="45720" rIns="91440" bIns="45720" rtlCol="0" anchor="b">
            <a:noAutofit/>
          </a:bodyPr>
          <a:lstStyle/>
          <a:p>
            <a:r>
              <a:rPr lang="en-US" sz="6500" b="1" dirty="0" err="1">
                <a:ln w="28575">
                  <a:solidFill>
                    <a:schemeClr val="tx1"/>
                  </a:solidFill>
                </a:ln>
                <a:latin typeface="TH Mali Grade 6" panose="02000506000000020004" pitchFamily="2" charset="-34"/>
                <a:cs typeface="TH Mali Grade 6" panose="02000506000000020004" pitchFamily="2" charset="-34"/>
              </a:rPr>
              <a:t>ทำแฟ้มประชุม</a:t>
            </a:r>
            <a:r>
              <a:rPr lang="en-US" sz="6500" b="1" dirty="0">
                <a:ln w="28575">
                  <a:solidFill>
                    <a:schemeClr val="tx1"/>
                  </a:solidFill>
                </a:ln>
                <a:latin typeface="TH Mali Grade 6" panose="02000506000000020004" pitchFamily="2" charset="-34"/>
                <a:cs typeface="TH Mali Grade 6" panose="02000506000000020004" pitchFamily="2" charset="-34"/>
              </a:rPr>
              <a:t> 1 </a:t>
            </a:r>
            <a:r>
              <a:rPr lang="en-US" sz="6500" b="1" dirty="0" err="1">
                <a:ln w="28575">
                  <a:solidFill>
                    <a:schemeClr val="tx1"/>
                  </a:solidFill>
                </a:ln>
                <a:latin typeface="TH Mali Grade 6" panose="02000506000000020004" pitchFamily="2" charset="-34"/>
                <a:cs typeface="TH Mali Grade 6" panose="02000506000000020004" pitchFamily="2" charset="-34"/>
              </a:rPr>
              <a:t>เล่ม</a:t>
            </a:r>
            <a:r>
              <a:rPr lang="en-US" sz="6500" b="1" dirty="0">
                <a:ln w="28575">
                  <a:solidFill>
                    <a:schemeClr val="tx1"/>
                  </a:solidFill>
                </a:ln>
                <a:latin typeface="TH Mali Grade 6" panose="02000506000000020004" pitchFamily="2" charset="-34"/>
                <a:cs typeface="TH Mali Grade 6" panose="02000506000000020004" pitchFamily="2" charset="-34"/>
              </a:rPr>
              <a:t> ... </a:t>
            </a:r>
            <a:r>
              <a:rPr lang="en-US" sz="6500" b="1" dirty="0" err="1">
                <a:ln w="28575">
                  <a:solidFill>
                    <a:schemeClr val="bg1"/>
                  </a:solidFill>
                </a:ln>
                <a:solidFill>
                  <a:schemeClr val="bg1"/>
                </a:solidFill>
                <a:effectLst>
                  <a:glow rad="63500">
                    <a:schemeClr val="accent3">
                      <a:satMod val="175000"/>
                      <a:alpha val="40000"/>
                    </a:schemeClr>
                  </a:glow>
                </a:effectLst>
                <a:latin typeface="TH Mali Grade 6" panose="02000506000000020004" pitchFamily="2" charset="-34"/>
                <a:cs typeface="TH Mali Grade 6" panose="02000506000000020004" pitchFamily="2" charset="-34"/>
              </a:rPr>
              <a:t>เราจะเริ่มต้นยังไง</a:t>
            </a:r>
            <a:r>
              <a:rPr lang="th-TH" sz="6500" b="1" dirty="0">
                <a:ln w="28575">
                  <a:solidFill>
                    <a:schemeClr val="bg1"/>
                  </a:solidFill>
                </a:ln>
                <a:solidFill>
                  <a:schemeClr val="bg1"/>
                </a:solidFill>
                <a:effectLst>
                  <a:glow rad="63500">
                    <a:schemeClr val="accent3">
                      <a:satMod val="175000"/>
                      <a:alpha val="40000"/>
                    </a:schemeClr>
                  </a:glow>
                </a:effectLst>
                <a:latin typeface="TH Mali Grade 6" panose="02000506000000020004" pitchFamily="2" charset="-34"/>
                <a:cs typeface="TH Mali Grade 6" panose="02000506000000020004" pitchFamily="2" charset="-34"/>
              </a:rPr>
              <a:t>?</a:t>
            </a:r>
            <a:endParaRPr lang="en-US" sz="6500" b="1" dirty="0">
              <a:ln w="28575">
                <a:solidFill>
                  <a:schemeClr val="bg1"/>
                </a:solidFill>
              </a:ln>
              <a:solidFill>
                <a:schemeClr val="bg1"/>
              </a:solidFill>
              <a:effectLst>
                <a:glow rad="63500">
                  <a:schemeClr val="accent3">
                    <a:satMod val="175000"/>
                    <a:alpha val="40000"/>
                  </a:schemeClr>
                </a:glow>
              </a:effectLst>
              <a:latin typeface="TH Mali Grade 6" panose="02000506000000020004" pitchFamily="2" charset="-34"/>
              <a:cs typeface="TH Mali Grade 6" panose="02000506000000020004" pitchFamily="2" charset="-34"/>
            </a:endParaRP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Diagram 9">
            <a:extLst>
              <a:ext uri="{FF2B5EF4-FFF2-40B4-BE49-F238E27FC236}">
                <a16:creationId xmlns:a16="http://schemas.microsoft.com/office/drawing/2014/main" id="{00C6381A-12D0-6E0B-6C86-BF9CF2D6D019}"/>
              </a:ext>
            </a:extLst>
          </p:cNvPr>
          <p:cNvGraphicFramePr/>
          <p:nvPr>
            <p:extLst>
              <p:ext uri="{D42A27DB-BD31-4B8C-83A1-F6EECF244321}">
                <p14:modId xmlns:p14="http://schemas.microsoft.com/office/powerpoint/2010/main" val="3234045556"/>
              </p:ext>
            </p:extLst>
          </p:nvPr>
        </p:nvGraphicFramePr>
        <p:xfrm>
          <a:off x="248405" y="1082842"/>
          <a:ext cx="6393028" cy="559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1588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6" name="Picture 35" descr="Yellow and blue symbols">
            <a:extLst>
              <a:ext uri="{FF2B5EF4-FFF2-40B4-BE49-F238E27FC236}">
                <a16:creationId xmlns:a16="http://schemas.microsoft.com/office/drawing/2014/main" id="{69C47ABB-A8F8-8AC0-F67A-E03A583C20A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6" name="Straight Connector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Rectangle 1" descr="Businessperson pointing to digital tablet in meeting">
            <a:extLst>
              <a:ext uri="{FF2B5EF4-FFF2-40B4-BE49-F238E27FC236}">
                <a16:creationId xmlns:a16="http://schemas.microsoft.com/office/drawing/2014/main" id="{D7C521F6-1F6D-9F9C-C2C9-48920E596382}"/>
              </a:ext>
            </a:extLst>
          </p:cNvPr>
          <p:cNvSpPr/>
          <p:nvPr/>
        </p:nvSpPr>
        <p:spPr>
          <a:xfrm>
            <a:off x="398584" y="765383"/>
            <a:ext cx="2349974" cy="1996710"/>
          </a:xfrm>
          <a:prstGeom prst="rect">
            <a:avLst/>
          </a:prstGeom>
          <a:blipFill>
            <a:blip r:embed="rId4">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 name="Group 2">
            <a:extLst>
              <a:ext uri="{FF2B5EF4-FFF2-40B4-BE49-F238E27FC236}">
                <a16:creationId xmlns:a16="http://schemas.microsoft.com/office/drawing/2014/main" id="{0B91E1D7-52B7-2418-F2E0-F03D12E7A594}"/>
              </a:ext>
            </a:extLst>
          </p:cNvPr>
          <p:cNvGrpSpPr/>
          <p:nvPr/>
        </p:nvGrpSpPr>
        <p:grpSpPr>
          <a:xfrm>
            <a:off x="533218" y="3078825"/>
            <a:ext cx="2349974" cy="1009202"/>
            <a:chOff x="234017" y="2119584"/>
            <a:chExt cx="2349974" cy="1009202"/>
          </a:xfrm>
        </p:grpSpPr>
        <p:sp>
          <p:nvSpPr>
            <p:cNvPr id="4" name="Rectangle 3">
              <a:extLst>
                <a:ext uri="{FF2B5EF4-FFF2-40B4-BE49-F238E27FC236}">
                  <a16:creationId xmlns:a16="http://schemas.microsoft.com/office/drawing/2014/main" id="{F7AA88A3-53CE-244C-7AD9-D77BF999E3B2}"/>
                </a:ext>
              </a:extLst>
            </p:cNvPr>
            <p:cNvSpPr/>
            <p:nvPr/>
          </p:nvSpPr>
          <p:spPr>
            <a:xfrm>
              <a:off x="234017" y="2119584"/>
              <a:ext cx="2349974" cy="8294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ED805AF0-8EC9-F170-A406-2FE911883D24}"/>
                </a:ext>
              </a:extLst>
            </p:cNvPr>
            <p:cNvSpPr txBox="1"/>
            <p:nvPr/>
          </p:nvSpPr>
          <p:spPr>
            <a:xfrm>
              <a:off x="234017" y="2299384"/>
              <a:ext cx="2349974" cy="8294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h-TH" sz="3600" b="1" dirty="0">
                  <a:ln>
                    <a:solidFill>
                      <a:schemeClr val="tx1"/>
                    </a:solidFill>
                  </a:ln>
                  <a:solidFill>
                    <a:schemeClr val="tx1"/>
                  </a:solidFill>
                  <a:latin typeface="TH Mali Grade 6" panose="02000506000000020004" pitchFamily="2" charset="-34"/>
                  <a:cs typeface="TH Mali Grade 6" panose="02000506000000020004" pitchFamily="2" charset="-34"/>
                </a:rPr>
                <a:t>เริ่มต้นใช้งาน</a:t>
              </a:r>
              <a:r>
                <a:rPr lang="th-TH" sz="3600" b="1" kern="1200" dirty="0">
                  <a:ln>
                    <a:solidFill>
                      <a:schemeClr val="tx1"/>
                    </a:solidFill>
                  </a:ln>
                  <a:solidFill>
                    <a:schemeClr val="tx1"/>
                  </a:solidFill>
                  <a:latin typeface="TH Mali Grade 6" panose="02000506000000020004" pitchFamily="2" charset="-34"/>
                  <a:cs typeface="TH Mali Grade 6" panose="02000506000000020004" pitchFamily="2" charset="-34"/>
                </a:rPr>
                <a:t>  </a:t>
              </a:r>
              <a:r>
                <a:rPr lang="en-US" sz="3600" b="1" kern="1200" dirty="0">
                  <a:ln>
                    <a:solidFill>
                      <a:schemeClr val="tx1"/>
                    </a:solidFill>
                  </a:ln>
                  <a:solidFill>
                    <a:schemeClr val="tx1"/>
                  </a:solidFill>
                  <a:latin typeface="TH Mali Grade 6" panose="02000506000000020004" pitchFamily="2" charset="-34"/>
                  <a:cs typeface="TH Mali Grade 6" panose="02000506000000020004" pitchFamily="2" charset="-34"/>
                </a:rPr>
                <a:t>e-meeting</a:t>
              </a:r>
              <a:r>
                <a:rPr lang="th-TH" sz="3600" b="1" kern="1200" dirty="0">
                  <a:ln>
                    <a:solidFill>
                      <a:schemeClr val="tx1"/>
                    </a:solidFill>
                  </a:ln>
                  <a:solidFill>
                    <a:schemeClr val="tx1"/>
                  </a:solidFill>
                  <a:latin typeface="TH Mali Grade 6" panose="02000506000000020004" pitchFamily="2" charset="-34"/>
                  <a:cs typeface="TH Mali Grade 6" panose="02000506000000020004" pitchFamily="2" charset="-34"/>
                </a:rPr>
                <a:t> ยังไง</a:t>
              </a:r>
              <a:endParaRPr lang="en-US" sz="3600" b="1" kern="1200" dirty="0">
                <a:ln>
                  <a:solidFill>
                    <a:schemeClr val="tx1"/>
                  </a:solidFill>
                </a:ln>
                <a:solidFill>
                  <a:schemeClr val="tx1"/>
                </a:solidFill>
                <a:latin typeface="TH Mali Grade 6" panose="02000506000000020004" pitchFamily="2" charset="-34"/>
                <a:cs typeface="TH Mali Grade 6" panose="02000506000000020004" pitchFamily="2" charset="-34"/>
              </a:endParaRPr>
            </a:p>
          </p:txBody>
        </p:sp>
      </p:grpSp>
      <p:grpSp>
        <p:nvGrpSpPr>
          <p:cNvPr id="10" name="Group 9">
            <a:extLst>
              <a:ext uri="{FF2B5EF4-FFF2-40B4-BE49-F238E27FC236}">
                <a16:creationId xmlns:a16="http://schemas.microsoft.com/office/drawing/2014/main" id="{7423836C-BC31-BB91-2D53-D3EA76BC774C}"/>
              </a:ext>
            </a:extLst>
          </p:cNvPr>
          <p:cNvGrpSpPr/>
          <p:nvPr/>
        </p:nvGrpSpPr>
        <p:grpSpPr>
          <a:xfrm>
            <a:off x="6513156" y="3078825"/>
            <a:ext cx="2527373" cy="1009202"/>
            <a:chOff x="234017" y="2119584"/>
            <a:chExt cx="2349974" cy="1009202"/>
          </a:xfrm>
        </p:grpSpPr>
        <p:sp>
          <p:nvSpPr>
            <p:cNvPr id="12" name="Rectangle 11">
              <a:extLst>
                <a:ext uri="{FF2B5EF4-FFF2-40B4-BE49-F238E27FC236}">
                  <a16:creationId xmlns:a16="http://schemas.microsoft.com/office/drawing/2014/main" id="{71E2F395-1E43-6840-839F-1D3C76FC76E7}"/>
                </a:ext>
              </a:extLst>
            </p:cNvPr>
            <p:cNvSpPr/>
            <p:nvPr/>
          </p:nvSpPr>
          <p:spPr>
            <a:xfrm>
              <a:off x="234017" y="2119584"/>
              <a:ext cx="2349974" cy="8294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AEFBF906-441D-CFB3-6A63-1E2255492695}"/>
                </a:ext>
              </a:extLst>
            </p:cNvPr>
            <p:cNvSpPr txBox="1"/>
            <p:nvPr/>
          </p:nvSpPr>
          <p:spPr>
            <a:xfrm>
              <a:off x="234017" y="2299384"/>
              <a:ext cx="2349974" cy="8294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h-TH" sz="3600" b="1" dirty="0">
                  <a:ln>
                    <a:solidFill>
                      <a:schemeClr val="tx1"/>
                    </a:solidFill>
                  </a:ln>
                  <a:solidFill>
                    <a:schemeClr val="tx1"/>
                  </a:solidFill>
                  <a:latin typeface="TH Mali Grade 6" panose="02000506000000020004" pitchFamily="2" charset="-34"/>
                  <a:cs typeface="TH Mali Grade 6" panose="02000506000000020004" pitchFamily="2" charset="-34"/>
                </a:rPr>
                <a:t>ขั้นตอนการเบิกค่าใช้จ่าย</a:t>
              </a:r>
            </a:p>
          </p:txBody>
        </p:sp>
      </p:grpSp>
      <p:pic>
        <p:nvPicPr>
          <p:cNvPr id="15" name="Picture 14" descr="close up of calculator and stethoscope placed on invoice">
            <a:extLst>
              <a:ext uri="{FF2B5EF4-FFF2-40B4-BE49-F238E27FC236}">
                <a16:creationId xmlns:a16="http://schemas.microsoft.com/office/drawing/2014/main" id="{26E9FB01-6D97-03F7-26CE-702F4BC76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5657" y="777530"/>
            <a:ext cx="2527377" cy="1913318"/>
          </a:xfrm>
          <a:prstGeom prst="rect">
            <a:avLst/>
          </a:prstGeom>
        </p:spPr>
      </p:pic>
      <p:grpSp>
        <p:nvGrpSpPr>
          <p:cNvPr id="17" name="Group 16">
            <a:extLst>
              <a:ext uri="{FF2B5EF4-FFF2-40B4-BE49-F238E27FC236}">
                <a16:creationId xmlns:a16="http://schemas.microsoft.com/office/drawing/2014/main" id="{8B29BC4C-4D2E-CEAB-1EA9-247FE6C2E6C9}"/>
              </a:ext>
            </a:extLst>
          </p:cNvPr>
          <p:cNvGrpSpPr/>
          <p:nvPr/>
        </p:nvGrpSpPr>
        <p:grpSpPr>
          <a:xfrm>
            <a:off x="3446197" y="647464"/>
            <a:ext cx="2281904" cy="2279915"/>
            <a:chOff x="7677127" y="585475"/>
            <a:chExt cx="1434016" cy="1368205"/>
          </a:xfrm>
        </p:grpSpPr>
        <p:sp>
          <p:nvSpPr>
            <p:cNvPr id="19" name="Oval 18">
              <a:extLst>
                <a:ext uri="{FF2B5EF4-FFF2-40B4-BE49-F238E27FC236}">
                  <a16:creationId xmlns:a16="http://schemas.microsoft.com/office/drawing/2014/main" id="{A4CBE9F2-9D34-0783-CBE2-2AEE51A9F842}"/>
                </a:ext>
              </a:extLst>
            </p:cNvPr>
            <p:cNvSpPr/>
            <p:nvPr/>
          </p:nvSpPr>
          <p:spPr>
            <a:xfrm>
              <a:off x="7677127" y="585475"/>
              <a:ext cx="1434016" cy="1368205"/>
            </a:xfrm>
            <a:prstGeom prst="ellipse">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ทำความรู้จักกับ Microsoft Teams - Blog NSTRU">
              <a:extLst>
                <a:ext uri="{FF2B5EF4-FFF2-40B4-BE49-F238E27FC236}">
                  <a16:creationId xmlns:a16="http://schemas.microsoft.com/office/drawing/2014/main" id="{593C0A9A-00F5-A27B-FFBC-8D652E147BA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7886" y="812621"/>
              <a:ext cx="972497" cy="9724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8EE00873-B1DA-9CA2-B603-7468C06B13B3}"/>
              </a:ext>
            </a:extLst>
          </p:cNvPr>
          <p:cNvGrpSpPr/>
          <p:nvPr/>
        </p:nvGrpSpPr>
        <p:grpSpPr>
          <a:xfrm>
            <a:off x="3349793" y="2988925"/>
            <a:ext cx="2527373" cy="1009202"/>
            <a:chOff x="234017" y="2119584"/>
            <a:chExt cx="2349974" cy="1009202"/>
          </a:xfrm>
        </p:grpSpPr>
        <p:sp>
          <p:nvSpPr>
            <p:cNvPr id="28" name="Rectangle 27">
              <a:extLst>
                <a:ext uri="{FF2B5EF4-FFF2-40B4-BE49-F238E27FC236}">
                  <a16:creationId xmlns:a16="http://schemas.microsoft.com/office/drawing/2014/main" id="{3C0647DE-4908-F4CE-8640-7BAAA07E7044}"/>
                </a:ext>
              </a:extLst>
            </p:cNvPr>
            <p:cNvSpPr/>
            <p:nvPr/>
          </p:nvSpPr>
          <p:spPr>
            <a:xfrm>
              <a:off x="234017" y="2119584"/>
              <a:ext cx="2349974" cy="8294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TextBox 28">
              <a:extLst>
                <a:ext uri="{FF2B5EF4-FFF2-40B4-BE49-F238E27FC236}">
                  <a16:creationId xmlns:a16="http://schemas.microsoft.com/office/drawing/2014/main" id="{2C87548C-36D2-41B2-9EF3-BC38BCFE4945}"/>
                </a:ext>
              </a:extLst>
            </p:cNvPr>
            <p:cNvSpPr txBox="1"/>
            <p:nvPr/>
          </p:nvSpPr>
          <p:spPr>
            <a:xfrm>
              <a:off x="234017" y="2299384"/>
              <a:ext cx="2349974" cy="8294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h-TH" sz="3600" b="1" dirty="0">
                  <a:ln>
                    <a:solidFill>
                      <a:schemeClr val="tx1"/>
                    </a:solidFill>
                  </a:ln>
                  <a:solidFill>
                    <a:schemeClr val="tx1"/>
                  </a:solidFill>
                  <a:latin typeface="TH Mali Grade 6" panose="02000506000000020004" pitchFamily="2" charset="-34"/>
                  <a:cs typeface="TH Mali Grade 6" panose="02000506000000020004" pitchFamily="2" charset="-34"/>
                </a:rPr>
                <a:t>สร้างห้องประชุม </a:t>
              </a:r>
              <a:r>
                <a:rPr lang="en-US" sz="3600" b="1" dirty="0">
                  <a:ln>
                    <a:solidFill>
                      <a:schemeClr val="tx1"/>
                    </a:solidFill>
                  </a:ln>
                  <a:solidFill>
                    <a:schemeClr val="tx1"/>
                  </a:solidFill>
                  <a:latin typeface="TH Mali Grade 6" panose="02000506000000020004" pitchFamily="2" charset="-34"/>
                  <a:cs typeface="TH Mali Grade 6" panose="02000506000000020004" pitchFamily="2" charset="-34"/>
                </a:rPr>
                <a:t>MS Teams online</a:t>
              </a:r>
              <a:endParaRPr lang="th-TH" sz="3600" b="1" dirty="0">
                <a:ln>
                  <a:solidFill>
                    <a:schemeClr val="tx1"/>
                  </a:solidFill>
                </a:ln>
                <a:solidFill>
                  <a:schemeClr val="tx1"/>
                </a:solidFill>
                <a:latin typeface="TH Mali Grade 6" panose="02000506000000020004" pitchFamily="2" charset="-34"/>
                <a:cs typeface="TH Mali Grade 6" panose="02000506000000020004" pitchFamily="2" charset="-34"/>
              </a:endParaRPr>
            </a:p>
          </p:txBody>
        </p:sp>
      </p:grpSp>
      <p:sp>
        <p:nvSpPr>
          <p:cNvPr id="30" name="Title 3">
            <a:extLst>
              <a:ext uri="{FF2B5EF4-FFF2-40B4-BE49-F238E27FC236}">
                <a16:creationId xmlns:a16="http://schemas.microsoft.com/office/drawing/2014/main" id="{1BE4D3F4-C864-9EB3-8A14-33A561FAF5BD}"/>
              </a:ext>
            </a:extLst>
          </p:cNvPr>
          <p:cNvSpPr txBox="1">
            <a:spLocks/>
          </p:cNvSpPr>
          <p:nvPr/>
        </p:nvSpPr>
        <p:spPr>
          <a:xfrm>
            <a:off x="637578" y="4900732"/>
            <a:ext cx="11139854" cy="12350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th-TH" sz="9000" b="1" dirty="0">
                <a:ln>
                  <a:solidFill>
                    <a:srgbClr val="FFFF00"/>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คำถามที่พบบ๊อยบ่อย</a:t>
            </a:r>
            <a:endParaRPr lang="en-US" sz="9000" b="1" dirty="0">
              <a:ln>
                <a:solidFill>
                  <a:srgbClr val="FFFF00"/>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pic>
        <p:nvPicPr>
          <p:cNvPr id="34" name="Picture 33" descr="Customer service man hand on head">
            <a:extLst>
              <a:ext uri="{FF2B5EF4-FFF2-40B4-BE49-F238E27FC236}">
                <a16:creationId xmlns:a16="http://schemas.microsoft.com/office/drawing/2014/main" id="{E4CBE27E-34FC-1C21-84B1-5264DF93E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3829" y="801552"/>
            <a:ext cx="2659303" cy="2378683"/>
          </a:xfrm>
          <a:prstGeom prst="rect">
            <a:avLst/>
          </a:prstGeom>
        </p:spPr>
      </p:pic>
    </p:spTree>
    <p:extLst>
      <p:ext uri="{BB962C8B-B14F-4D97-AF65-F5344CB8AC3E}">
        <p14:creationId xmlns:p14="http://schemas.microsoft.com/office/powerpoint/2010/main" val="237296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EFEFE"/>
              </a:clrFrom>
              <a:clrTo>
                <a:srgbClr val="FEFEFE">
                  <a:alpha val="0"/>
                </a:srgbClr>
              </a:clrTo>
            </a:clrChange>
          </a:blip>
          <a:stretch>
            <a:fillRect/>
          </a:stretch>
        </p:blipFill>
        <p:spPr>
          <a:xfrm>
            <a:off x="2760102" y="1119310"/>
            <a:ext cx="6822750" cy="2813914"/>
          </a:xfrm>
          <a:prstGeom prst="rect">
            <a:avLst/>
          </a:prstGeom>
          <a:solidFill>
            <a:schemeClr val="bg1"/>
          </a:solidFill>
        </p:spPr>
      </p:pic>
      <p:pic>
        <p:nvPicPr>
          <p:cNvPr id="8" name="Picture 7"/>
          <p:cNvPicPr>
            <a:picLocks noChangeAspect="1"/>
          </p:cNvPicPr>
          <p:nvPr/>
        </p:nvPicPr>
        <p:blipFill rotWithShape="1">
          <a:blip r:embed="rId3"/>
          <a:srcRect t="4702"/>
          <a:stretch/>
        </p:blipFill>
        <p:spPr>
          <a:xfrm>
            <a:off x="2760102" y="3857804"/>
            <a:ext cx="6822750" cy="2915972"/>
          </a:xfrm>
          <a:prstGeom prst="rect">
            <a:avLst/>
          </a:prstGeom>
        </p:spPr>
      </p:pic>
      <p:sp>
        <p:nvSpPr>
          <p:cNvPr id="3" name="Title 2"/>
          <p:cNvSpPr>
            <a:spLocks noGrp="1"/>
          </p:cNvSpPr>
          <p:nvPr>
            <p:ph type="title"/>
          </p:nvPr>
        </p:nvSpPr>
        <p:spPr>
          <a:xfrm>
            <a:off x="2424847" y="145948"/>
            <a:ext cx="7633742" cy="1102399"/>
          </a:xfrm>
          <a:prstGeom prst="round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anchor="t">
            <a:normAutofit fontScale="90000"/>
          </a:bodyPr>
          <a:lstStyle/>
          <a:p>
            <a:pPr algn="ctr"/>
            <a:r>
              <a:rPr lang="th-TH" sz="8000" b="1" dirty="0">
                <a:ln w="38100">
                  <a:solidFill>
                    <a:srgbClr val="660033"/>
                  </a:solidFill>
                </a:ln>
                <a:solidFill>
                  <a:srgbClr val="660033"/>
                </a:solidFill>
                <a:latin typeface="TH Mali Grade 6" panose="02000506000000020004" pitchFamily="2" charset="-34"/>
                <a:cs typeface="TH Mali Grade 6" panose="02000506000000020004" pitchFamily="2" charset="-34"/>
              </a:rPr>
              <a:t>การจัดวาระการประชุม</a:t>
            </a:r>
            <a:endParaRPr lang="en-US" sz="8000" b="1" dirty="0">
              <a:ln w="38100">
                <a:solidFill>
                  <a:srgbClr val="660033"/>
                </a:solidFill>
              </a:ln>
              <a:solidFill>
                <a:srgbClr val="660033"/>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254368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F595F079-8809-B190-5AA2-24FC9AA2E4D6}"/>
              </a:ext>
            </a:extLst>
          </p:cNvPr>
          <p:cNvGraphicFramePr/>
          <p:nvPr>
            <p:extLst>
              <p:ext uri="{D42A27DB-BD31-4B8C-83A1-F6EECF244321}">
                <p14:modId xmlns:p14="http://schemas.microsoft.com/office/powerpoint/2010/main" val="3107855166"/>
              </p:ext>
            </p:extLst>
          </p:nvPr>
        </p:nvGraphicFramePr>
        <p:xfrm>
          <a:off x="388861" y="4081417"/>
          <a:ext cx="3771539" cy="2228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4BD0A42-B011-4DBF-B5CD-6718A97E3C70}"/>
              </a:ext>
            </a:extLst>
          </p:cNvPr>
          <p:cNvSpPr>
            <a:spLocks noGrp="1"/>
          </p:cNvSpPr>
          <p:nvPr>
            <p:ph type="title"/>
          </p:nvPr>
        </p:nvSpPr>
        <p:spPr>
          <a:xfrm>
            <a:off x="5702969" y="207774"/>
            <a:ext cx="5406189" cy="1041458"/>
          </a:xfrm>
        </p:spPr>
        <p:txBody>
          <a:bodyPr>
            <a:noAutofit/>
          </a:bodyPr>
          <a:lstStyle/>
          <a:p>
            <a:r>
              <a:rPr lang="th-TH" sz="6000" b="1" dirty="0">
                <a:ln w="38100">
                  <a:solidFill>
                    <a:srgbClr val="CC00FF"/>
                  </a:solidFill>
                </a:ln>
                <a:solidFill>
                  <a:sysClr val="windowText" lastClr="00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ก่อนจะมาเป็นงานประชุม</a:t>
            </a:r>
            <a:endParaRPr lang="en-US" sz="6000" b="1" dirty="0">
              <a:ln w="38100">
                <a:solidFill>
                  <a:srgbClr val="CC00FF"/>
                </a:solidFill>
              </a:ln>
              <a:solidFill>
                <a:sysClr val="windowText" lastClr="00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sp>
        <p:nvSpPr>
          <p:cNvPr id="8" name="TextBox 7">
            <a:extLst>
              <a:ext uri="{FF2B5EF4-FFF2-40B4-BE49-F238E27FC236}">
                <a16:creationId xmlns:a16="http://schemas.microsoft.com/office/drawing/2014/main" id="{D18064C6-6059-A2D0-27DA-F67CC9475A0B}"/>
              </a:ext>
            </a:extLst>
          </p:cNvPr>
          <p:cNvSpPr txBox="1"/>
          <p:nvPr/>
        </p:nvSpPr>
        <p:spPr>
          <a:xfrm>
            <a:off x="5916026" y="1079470"/>
            <a:ext cx="5782680" cy="5570756"/>
          </a:xfrm>
          <a:prstGeom prst="rect">
            <a:avLst/>
          </a:prstGeom>
          <a:noFill/>
        </p:spPr>
        <p:txBody>
          <a:bodyPr wrap="square">
            <a:spAutoFit/>
          </a:bodyPr>
          <a:lstStyle/>
          <a:p>
            <a:r>
              <a:rPr lang="th-TH" sz="2800" b="1" i="0" u="sng" dirty="0">
                <a:ln>
                  <a:solidFill>
                    <a:srgbClr val="CC00FF"/>
                  </a:solidFill>
                </a:ln>
                <a:solidFill>
                  <a:srgbClr val="FF00FF"/>
                </a:solidFill>
                <a:effectLst/>
                <a:latin typeface="TH Mali Grade 6" panose="02000506000000020004" pitchFamily="2" charset="-34"/>
                <a:cs typeface="TH Mali Grade 6" panose="02000506000000020004" pitchFamily="2" charset="-34"/>
              </a:rPr>
              <a:t>งานประชุม</a:t>
            </a:r>
            <a:r>
              <a:rPr lang="th-TH" sz="2800" b="1" i="0" dirty="0">
                <a:ln>
                  <a:solidFill>
                    <a:srgbClr val="CC00FF"/>
                  </a:solidFill>
                </a:ln>
                <a:solidFill>
                  <a:srgbClr val="212529"/>
                </a:solidFill>
                <a:effectLst/>
                <a:latin typeface="TH Mali Grade 6" panose="02000506000000020004" pitchFamily="2" charset="-34"/>
                <a:cs typeface="TH Mali Grade 6" panose="02000506000000020004" pitchFamily="2" charset="-34"/>
              </a:rPr>
              <a:t> </a:t>
            </a:r>
            <a:r>
              <a:rPr lang="th-TH" sz="2800" b="1" i="0" dirty="0">
                <a:ln>
                  <a:solidFill>
                    <a:schemeClr val="accent5">
                      <a:lumMod val="50000"/>
                    </a:schemeClr>
                  </a:solidFill>
                </a:ln>
                <a:solidFill>
                  <a:srgbClr val="212529"/>
                </a:solidFill>
                <a:effectLst/>
                <a:latin typeface="TH Mali Grade 6" panose="02000506000000020004" pitchFamily="2" charset="-34"/>
                <a:cs typeface="TH Mali Grade 6" panose="02000506000000020004" pitchFamily="2" charset="-34"/>
              </a:rPr>
              <a:t> เป็นหน่วยงานหนึ่งในงานสารบรรณ กองกลาง สำนักงานอธิการบดี ซึ่งเดิมใช้ชื่อว่า </a:t>
            </a:r>
            <a:r>
              <a:rPr lang="th-TH" sz="2800" b="1" dirty="0">
                <a:ln>
                  <a:solidFill>
                    <a:srgbClr val="CC00FF"/>
                  </a:solidFill>
                </a:ln>
                <a:solidFill>
                  <a:srgbClr val="CC00FF"/>
                </a:solidFill>
                <a:latin typeface="TH Mali Grade 6" panose="02000506000000020004" pitchFamily="2" charset="-34"/>
                <a:cs typeface="TH Mali Grade 6" panose="02000506000000020004" pitchFamily="2" charset="-34"/>
              </a:rPr>
              <a:t>“</a:t>
            </a:r>
            <a:r>
              <a:rPr lang="th-TH" sz="2800" b="1" i="0" dirty="0">
                <a:ln>
                  <a:solidFill>
                    <a:srgbClr val="CC00FF"/>
                  </a:solidFill>
                </a:ln>
                <a:solidFill>
                  <a:srgbClr val="CC00FF"/>
                </a:solidFill>
                <a:effectLst/>
                <a:latin typeface="TH Mali Grade 6" panose="02000506000000020004" pitchFamily="2" charset="-34"/>
                <a:cs typeface="TH Mali Grade 6" panose="02000506000000020004" pitchFamily="2" charset="-34"/>
              </a:rPr>
              <a:t>หน่วยประชุมและพิธีการ” </a:t>
            </a:r>
            <a:r>
              <a:rPr lang="th-TH" sz="28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มีหน้าที่ดำเนินการจัดประชุม</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สภามหาวิทยาลัย </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คณะกรรมการส่งเสริมกิจการมหาวิทยาลัย </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คณะกรรมการยุทธศาสตร์เสริมสร้างกองทุนพัฒนาแม่โจ้ </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คณะกรรมการบริหารมหาวิทยาลัย </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คณะกรรมการบริหารงานทั่วไป </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คณะกรรมการกองทุนพัฒนาแม่โจ้ </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คณะกรรมการกองทุนสำนักงานอธิการบดี และ</a:t>
            </a:r>
          </a:p>
          <a:p>
            <a:pPr marL="457200" indent="-228600">
              <a:buFontTx/>
              <a:buChar char="-"/>
            </a:pPr>
            <a:r>
              <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rPr>
              <a:t>คณะกรรมการอื่น ๆ ที่ได้รับมอบหมาย </a:t>
            </a:r>
          </a:p>
          <a:p>
            <a:pPr marL="457200" indent="-228600">
              <a:buFontTx/>
              <a:buChar char="-"/>
            </a:pPr>
            <a:endParaRPr lang="th-TH" sz="2400" b="1" dirty="0">
              <a:ln>
                <a:solidFill>
                  <a:schemeClr val="accent5">
                    <a:lumMod val="50000"/>
                  </a:schemeClr>
                </a:solidFill>
              </a:ln>
              <a:solidFill>
                <a:srgbClr val="212529"/>
              </a:solidFill>
              <a:latin typeface="TH Mali Grade 6" panose="02000506000000020004" pitchFamily="2" charset="-34"/>
              <a:cs typeface="TH Mali Grade 6" panose="02000506000000020004" pitchFamily="2" charset="-34"/>
            </a:endParaRPr>
          </a:p>
          <a:p>
            <a:pPr marL="228600"/>
            <a:r>
              <a:rPr lang="th-TH" sz="2800" b="1" dirty="0">
                <a:ln>
                  <a:solidFill>
                    <a:srgbClr val="CC00FF"/>
                  </a:solidFill>
                </a:ln>
                <a:solidFill>
                  <a:srgbClr val="CC66FF"/>
                </a:solidFill>
                <a:latin typeface="TH Mali Grade 6" panose="02000506000000020004" pitchFamily="2" charset="-34"/>
                <a:cs typeface="TH Mali Grade 6" panose="02000506000000020004" pitchFamily="2" charset="-34"/>
              </a:rPr>
              <a:t>**ต่อมา</a:t>
            </a:r>
            <a:r>
              <a:rPr lang="th-TH" sz="2800" b="1" i="0" dirty="0">
                <a:ln>
                  <a:solidFill>
                    <a:srgbClr val="CC00FF"/>
                  </a:solidFill>
                </a:ln>
                <a:solidFill>
                  <a:srgbClr val="CC66FF"/>
                </a:solidFill>
                <a:effectLst/>
                <a:latin typeface="TH Mali Grade 6" panose="02000506000000020004" pitchFamily="2" charset="-34"/>
                <a:cs typeface="TH Mali Grade 6" panose="02000506000000020004" pitchFamily="2" charset="-34"/>
              </a:rPr>
              <a:t>สภามหาวิทยาลัยได้เห็นชอบให้ยกฐานะเป็น </a:t>
            </a:r>
          </a:p>
          <a:p>
            <a:pPr marL="228600"/>
            <a:r>
              <a:rPr lang="th-TH" sz="2800" b="1" i="0" dirty="0">
                <a:ln>
                  <a:solidFill>
                    <a:srgbClr val="0000FF"/>
                  </a:solidFill>
                </a:ln>
                <a:solidFill>
                  <a:srgbClr val="CC66FF"/>
                </a:solidFill>
                <a:effectLst/>
                <a:latin typeface="TH Mali Grade 6" panose="02000506000000020004" pitchFamily="2" charset="-34"/>
                <a:cs typeface="TH Mali Grade 6" panose="02000506000000020004" pitchFamily="2" charset="-34"/>
              </a:rPr>
              <a:t>“งานประชุม”</a:t>
            </a:r>
            <a:r>
              <a:rPr lang="th-TH" sz="2800" b="1" i="0" dirty="0">
                <a:ln>
                  <a:solidFill>
                    <a:srgbClr val="CC00FF"/>
                  </a:solidFill>
                </a:ln>
                <a:solidFill>
                  <a:srgbClr val="CC66FF"/>
                </a:solidFill>
                <a:effectLst/>
                <a:latin typeface="TH Mali Grade 6" panose="02000506000000020004" pitchFamily="2" charset="-34"/>
                <a:cs typeface="TH Mali Grade 6" panose="02000506000000020004" pitchFamily="2" charset="-34"/>
              </a:rPr>
              <a:t> ตั้งแต่วันที่ ๒๕ กันยายน ๒๕๔๗**</a:t>
            </a:r>
          </a:p>
        </p:txBody>
      </p:sp>
      <p:sp>
        <p:nvSpPr>
          <p:cNvPr id="6" name="Arrow: Right 5">
            <a:extLst>
              <a:ext uri="{FF2B5EF4-FFF2-40B4-BE49-F238E27FC236}">
                <a16:creationId xmlns:a16="http://schemas.microsoft.com/office/drawing/2014/main" id="{82FB0BD9-CC63-2A06-2135-F4D5BB6E240A}"/>
              </a:ext>
            </a:extLst>
          </p:cNvPr>
          <p:cNvSpPr/>
          <p:nvPr/>
        </p:nvSpPr>
        <p:spPr>
          <a:xfrm rot="1035102">
            <a:off x="4535568" y="5570429"/>
            <a:ext cx="1372273" cy="397042"/>
          </a:xfrm>
          <a:prstGeom prst="rightArrow">
            <a:avLst>
              <a:gd name="adj1" fmla="val 50000"/>
              <a:gd name="adj2" fmla="val 50000"/>
            </a:avLst>
          </a:prstGeom>
          <a:solidFill>
            <a:srgbClr val="FFFF00"/>
          </a:solidFill>
          <a:ln w="190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Diagram 18">
            <a:extLst>
              <a:ext uri="{FF2B5EF4-FFF2-40B4-BE49-F238E27FC236}">
                <a16:creationId xmlns:a16="http://schemas.microsoft.com/office/drawing/2014/main" id="{69A38BCE-95E9-3140-2A76-8DC6970CA15F}"/>
              </a:ext>
            </a:extLst>
          </p:cNvPr>
          <p:cNvGraphicFramePr/>
          <p:nvPr>
            <p:extLst>
              <p:ext uri="{D42A27DB-BD31-4B8C-83A1-F6EECF244321}">
                <p14:modId xmlns:p14="http://schemas.microsoft.com/office/powerpoint/2010/main" val="1849851775"/>
              </p:ext>
            </p:extLst>
          </p:nvPr>
        </p:nvGraphicFramePr>
        <p:xfrm>
          <a:off x="1481707" y="2508066"/>
          <a:ext cx="3953055" cy="22287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a:extLst>
              <a:ext uri="{FF2B5EF4-FFF2-40B4-BE49-F238E27FC236}">
                <a16:creationId xmlns:a16="http://schemas.microsoft.com/office/drawing/2014/main" id="{64A07752-F572-C46E-A461-54BEE78CE0D4}"/>
              </a:ext>
            </a:extLst>
          </p:cNvPr>
          <p:cNvGraphicFramePr/>
          <p:nvPr>
            <p:extLst>
              <p:ext uri="{D42A27DB-BD31-4B8C-83A1-F6EECF244321}">
                <p14:modId xmlns:p14="http://schemas.microsoft.com/office/powerpoint/2010/main" val="2132000232"/>
              </p:ext>
            </p:extLst>
          </p:nvPr>
        </p:nvGraphicFramePr>
        <p:xfrm>
          <a:off x="426439" y="307162"/>
          <a:ext cx="4795266" cy="246942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127580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7688" y="908721"/>
            <a:ext cx="5832648" cy="5819748"/>
          </a:xfrm>
          <a:prstGeom prst="rect">
            <a:avLst/>
          </a:prstGeom>
        </p:spPr>
      </p:pic>
      <p:sp>
        <p:nvSpPr>
          <p:cNvPr id="3" name="Title 2"/>
          <p:cNvSpPr>
            <a:spLocks noGrp="1"/>
          </p:cNvSpPr>
          <p:nvPr>
            <p:ph type="title"/>
          </p:nvPr>
        </p:nvSpPr>
        <p:spPr>
          <a:xfrm>
            <a:off x="2424847" y="145948"/>
            <a:ext cx="7633742" cy="762773"/>
          </a:xfrm>
          <a:prstGeom prst="round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a:noAutofit/>
          </a:bodyPr>
          <a:lstStyle/>
          <a:p>
            <a:pPr algn="ctr"/>
            <a:r>
              <a:rPr lang="th-TH" sz="4500" b="1" dirty="0">
                <a:ln w="28575">
                  <a:solidFill>
                    <a:srgbClr val="660033"/>
                  </a:solidFill>
                </a:ln>
                <a:solidFill>
                  <a:srgbClr val="660033"/>
                </a:solidFill>
                <a:latin typeface="TH Mali Grade 6" panose="02000506000000020004" pitchFamily="2" charset="-34"/>
                <a:cs typeface="TH Mali Grade 6" panose="02000506000000020004" pitchFamily="2" charset="-34"/>
              </a:rPr>
              <a:t>ตัวอย่างแบบระเบียบวาระการประชุม</a:t>
            </a:r>
            <a:endParaRPr lang="en-US" sz="4500" b="1" dirty="0">
              <a:ln w="28575">
                <a:solidFill>
                  <a:srgbClr val="660033"/>
                </a:solidFill>
              </a:ln>
              <a:solidFill>
                <a:srgbClr val="660033"/>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2039157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424847" y="145948"/>
            <a:ext cx="7633742" cy="762773"/>
          </a:xfrm>
          <a:prstGeom prst="round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a:noAutofit/>
          </a:bodyPr>
          <a:lstStyle/>
          <a:p>
            <a:pPr algn="ctr"/>
            <a:r>
              <a:rPr lang="th-TH" sz="4500" b="1" dirty="0">
                <a:ln w="28575">
                  <a:solidFill>
                    <a:srgbClr val="660033"/>
                  </a:solidFill>
                </a:ln>
                <a:solidFill>
                  <a:srgbClr val="660033"/>
                </a:solidFill>
                <a:latin typeface="TH Mali Grade 6" panose="02000506000000020004" pitchFamily="2" charset="-34"/>
                <a:cs typeface="TH Mali Grade 6" panose="02000506000000020004" pitchFamily="2" charset="-34"/>
              </a:rPr>
              <a:t>ตัวอย่างแบบเสนอขอบรรจุวาระการประชุม</a:t>
            </a:r>
            <a:endParaRPr lang="en-US" sz="4500" b="1" dirty="0">
              <a:ln w="28575">
                <a:solidFill>
                  <a:srgbClr val="660033"/>
                </a:solidFill>
              </a:ln>
              <a:solidFill>
                <a:srgbClr val="660033"/>
              </a:solidFill>
              <a:latin typeface="TH Mali Grade 6" panose="02000506000000020004" pitchFamily="2" charset="-34"/>
              <a:cs typeface="TH Mali Grade 6" panose="02000506000000020004" pitchFamily="2" charset="-34"/>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4825" t="10174" r="3800" b="5219"/>
          <a:stretch/>
        </p:blipFill>
        <p:spPr bwMode="auto">
          <a:xfrm>
            <a:off x="3719736" y="1066002"/>
            <a:ext cx="5251738" cy="57919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243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l="-14000" r="-14000"/>
          </a:stretch>
        </a:blipFill>
        <a:effectLst/>
      </p:bgPr>
    </p:bg>
    <p:spTree>
      <p:nvGrpSpPr>
        <p:cNvPr id="1" name=""/>
        <p:cNvGrpSpPr/>
        <p:nvPr/>
      </p:nvGrpSpPr>
      <p:grpSpPr>
        <a:xfrm>
          <a:off x="0" y="0"/>
          <a:ext cx="0" cy="0"/>
          <a:chOff x="0" y="0"/>
          <a:chExt cx="0" cy="0"/>
        </a:xfrm>
      </p:grpSpPr>
      <p:pic>
        <p:nvPicPr>
          <p:cNvPr id="9222" name="Picture 6" descr="4 ความเชื่อเรื่องสายตาเอียงที่เถียงกันไม่จบ - โพสต์ทูเดย์ สุขภาพ"/>
          <p:cNvPicPr>
            <a:picLocks noChangeAspect="1" noChangeArrowheads="1"/>
          </p:cNvPicPr>
          <p:nvPr/>
        </p:nvPicPr>
        <p:blipFill rotWithShape="1">
          <a:blip r:embed="rId4">
            <a:extLst>
              <a:ext uri="{28A0092B-C50C-407E-A947-70E740481C1C}">
                <a14:useLocalDpi xmlns:a14="http://schemas.microsoft.com/office/drawing/2010/main" val="0"/>
              </a:ext>
            </a:extLst>
          </a:blip>
          <a:srcRect l="14500"/>
          <a:stretch/>
        </p:blipFill>
        <p:spPr bwMode="auto">
          <a:xfrm>
            <a:off x="971939" y="752598"/>
            <a:ext cx="5729860" cy="4469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7064904" y="2252409"/>
            <a:ext cx="3671198" cy="861774"/>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th-TH" sz="5000" b="1" dirty="0">
                <a:ln w="28575">
                  <a:solidFill>
                    <a:srgbClr val="660033"/>
                  </a:solidFill>
                </a:ln>
                <a:solidFill>
                  <a:srgbClr val="660033"/>
                </a:solidFill>
                <a:latin typeface="TH Mali Grade 6" panose="02000506000000020004" pitchFamily="2" charset="-34"/>
                <a:ea typeface="Georgia" panose="02040502050405020303" pitchFamily="18" charset="0"/>
                <a:cs typeface="TH Mali Grade 6" panose="02000506000000020004" pitchFamily="2" charset="-34"/>
              </a:rPr>
              <a:t>1. จดอย่างละเอียด </a:t>
            </a:r>
            <a:endParaRPr lang="en-US" sz="5000" b="1" dirty="0">
              <a:ln w="28575">
                <a:solidFill>
                  <a:srgbClr val="660033"/>
                </a:solidFill>
              </a:ln>
              <a:solidFill>
                <a:srgbClr val="660033"/>
              </a:solidFill>
              <a:latin typeface="TH Mali Grade 6" panose="02000506000000020004" pitchFamily="2" charset="-34"/>
              <a:cs typeface="TH Mali Grade 6" panose="02000506000000020004" pitchFamily="2" charset="-34"/>
            </a:endParaRPr>
          </a:p>
        </p:txBody>
      </p:sp>
      <p:sp>
        <p:nvSpPr>
          <p:cNvPr id="5" name="Rectangle 4"/>
          <p:cNvSpPr/>
          <p:nvPr/>
        </p:nvSpPr>
        <p:spPr>
          <a:xfrm>
            <a:off x="7548863" y="3150279"/>
            <a:ext cx="3671198" cy="86177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th-TH" sz="5000" b="1" dirty="0">
                <a:ln w="28575">
                  <a:solidFill>
                    <a:srgbClr val="660033"/>
                  </a:solidFill>
                </a:ln>
                <a:solidFill>
                  <a:srgbClr val="660033"/>
                </a:solidFill>
                <a:latin typeface="TH Mali Grade 6" panose="02000506000000020004" pitchFamily="2" charset="-34"/>
                <a:ea typeface="Georgia" panose="02040502050405020303" pitchFamily="18" charset="0"/>
                <a:cs typeface="TH Mali Grade 6" panose="02000506000000020004" pitchFamily="2" charset="-34"/>
              </a:rPr>
              <a:t>2. จดอย่างย่อ </a:t>
            </a:r>
            <a:endParaRPr lang="en-US" sz="5000" b="1" dirty="0">
              <a:ln w="28575">
                <a:solidFill>
                  <a:srgbClr val="660033"/>
                </a:solidFill>
              </a:ln>
              <a:solidFill>
                <a:srgbClr val="660033"/>
              </a:solidFill>
              <a:latin typeface="TH Mali Grade 6" panose="02000506000000020004" pitchFamily="2" charset="-34"/>
              <a:cs typeface="TH Mali Grade 6" panose="02000506000000020004" pitchFamily="2" charset="-34"/>
            </a:endParaRPr>
          </a:p>
        </p:txBody>
      </p:sp>
      <p:sp>
        <p:nvSpPr>
          <p:cNvPr id="6" name="Rectangle 5"/>
          <p:cNvSpPr/>
          <p:nvPr/>
        </p:nvSpPr>
        <p:spPr>
          <a:xfrm>
            <a:off x="8054192" y="4047965"/>
            <a:ext cx="3679974" cy="8617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h-TH" sz="5000" b="1" dirty="0">
                <a:ln w="28575">
                  <a:solidFill>
                    <a:srgbClr val="660033"/>
                  </a:solidFill>
                </a:ln>
                <a:solidFill>
                  <a:srgbClr val="660033"/>
                </a:solidFill>
                <a:latin typeface="TH Mali Grade 6" panose="02000506000000020004" pitchFamily="2" charset="-34"/>
                <a:ea typeface="Georgia" panose="02040502050405020303" pitchFamily="18" charset="0"/>
                <a:cs typeface="TH Mali Grade 6" panose="02000506000000020004" pitchFamily="2" charset="-34"/>
              </a:rPr>
              <a:t>3. จดอย่างสรุป</a:t>
            </a:r>
            <a:endParaRPr lang="en-US" sz="5000" b="1" dirty="0">
              <a:ln w="28575">
                <a:solidFill>
                  <a:srgbClr val="660033"/>
                </a:solidFill>
              </a:ln>
              <a:solidFill>
                <a:srgbClr val="660033"/>
              </a:solidFill>
              <a:latin typeface="TH Mali Grade 6" panose="02000506000000020004" pitchFamily="2" charset="-34"/>
              <a:cs typeface="TH Mali Grade 6" panose="02000506000000020004" pitchFamily="2" charset="-34"/>
            </a:endParaRPr>
          </a:p>
        </p:txBody>
      </p:sp>
      <p:sp>
        <p:nvSpPr>
          <p:cNvPr id="9" name="Text Placeholder 8"/>
          <p:cNvSpPr>
            <a:spLocks noGrp="1"/>
          </p:cNvSpPr>
          <p:nvPr>
            <p:ph type="body" sz="half" idx="2"/>
          </p:nvPr>
        </p:nvSpPr>
        <p:spPr>
          <a:xfrm>
            <a:off x="7064904" y="529005"/>
            <a:ext cx="3671198" cy="1749970"/>
          </a:xfrm>
        </p:spPr>
        <p:txBody>
          <a:bodyPr>
            <a:normAutofit lnSpcReduction="10000"/>
          </a:bodyPr>
          <a:lstStyle/>
          <a:p>
            <a:pPr marL="0" lvl="2" algn="ctr">
              <a:spcBef>
                <a:spcPts val="1200"/>
              </a:spcBef>
            </a:pPr>
            <a:r>
              <a:rPr lang="th-TH" sz="6000" b="1" kern="100" dirty="0">
                <a:ln w="28575">
                  <a:solidFill>
                    <a:srgbClr val="FFFF00"/>
                  </a:solidFill>
                </a:ln>
                <a:solidFill>
                  <a:srgbClr val="FFFF00"/>
                </a:solidFill>
                <a:latin typeface="TH Mali Grade 6" panose="02000506000000020004" pitchFamily="2" charset="-34"/>
                <a:ea typeface="Georgia" panose="02040502050405020303" pitchFamily="18" charset="0"/>
                <a:cs typeface="TH Mali Grade 6" panose="02000506000000020004" pitchFamily="2" charset="-34"/>
              </a:rPr>
              <a:t>วิธีการจดรายงาน การประชุม</a:t>
            </a:r>
            <a:endParaRPr lang="en-US" sz="6000" kern="100" dirty="0">
              <a:ln w="28575">
                <a:solidFill>
                  <a:srgbClr val="FFFF00"/>
                </a:solidFill>
              </a:ln>
              <a:solidFill>
                <a:srgbClr val="FFFF00"/>
              </a:solidFill>
              <a:latin typeface="TH Mali Grade 6" panose="02000506000000020004" pitchFamily="2" charset="-34"/>
              <a:ea typeface="Georgia" panose="02040502050405020303" pitchFamily="18" charset="0"/>
              <a:cs typeface="TH Mali Grade 6" panose="02000506000000020004" pitchFamily="2" charset="-34"/>
            </a:endParaRPr>
          </a:p>
        </p:txBody>
      </p:sp>
    </p:spTree>
    <p:extLst>
      <p:ext uri="{BB962C8B-B14F-4D97-AF65-F5344CB8AC3E}">
        <p14:creationId xmlns:p14="http://schemas.microsoft.com/office/powerpoint/2010/main" val="1351306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stretch>
            <a:fillRect l="-14000" r="-14000"/>
          </a:stretch>
        </a:blipFill>
        <a:effectLst/>
      </p:bgPr>
    </p:bg>
    <p:spTree>
      <p:nvGrpSpPr>
        <p:cNvPr id="1" name=""/>
        <p:cNvGrpSpPr/>
        <p:nvPr/>
      </p:nvGrpSpPr>
      <p:grpSpPr>
        <a:xfrm>
          <a:off x="0" y="0"/>
          <a:ext cx="0" cy="0"/>
          <a:chOff x="0" y="0"/>
          <a:chExt cx="0" cy="0"/>
        </a:xfrm>
      </p:grpSpPr>
      <p:pic>
        <p:nvPicPr>
          <p:cNvPr id="8194" name="Picture 2" descr="https://www.stou.ac.th/study/sumrit/11-58/1.2-11-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433" y="1675904"/>
            <a:ext cx="4877452" cy="46973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3122145660"/>
              </p:ext>
            </p:extLst>
          </p:nvPr>
        </p:nvGraphicFramePr>
        <p:xfrm>
          <a:off x="-99511" y="1082843"/>
          <a:ext cx="8631615" cy="5883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216297" y="136108"/>
            <a:ext cx="7809706" cy="742359"/>
          </a:xfrm>
        </p:spPr>
        <p:style>
          <a:lnRef idx="0">
            <a:schemeClr val="accent1"/>
          </a:lnRef>
          <a:fillRef idx="3">
            <a:schemeClr val="accent1"/>
          </a:fillRef>
          <a:effectRef idx="3">
            <a:schemeClr val="accent1"/>
          </a:effectRef>
          <a:fontRef idx="minor">
            <a:schemeClr val="lt1"/>
          </a:fontRef>
        </p:style>
        <p:txBody>
          <a:bodyPr>
            <a:noAutofit/>
          </a:bodyPr>
          <a:lstStyle/>
          <a:p>
            <a:pPr algn="ctr"/>
            <a:r>
              <a:rPr lang="th-TH" b="1" dirty="0">
                <a:ln w="28575">
                  <a:solidFill>
                    <a:srgbClr val="FFFF00"/>
                  </a:solidFill>
                </a:ln>
                <a:solidFill>
                  <a:srgbClr val="FFFF00"/>
                </a:solidFill>
                <a:latin typeface="TH Mali Grade 6" panose="02000506000000020004" pitchFamily="2" charset="-34"/>
                <a:cs typeface="TH Mali Grade 6" panose="02000506000000020004" pitchFamily="2" charset="-34"/>
              </a:rPr>
              <a:t>คุณสมบัติของผู้จดและจัดทำรายงานการประชุมที่ดี </a:t>
            </a:r>
            <a:endParaRPr lang="en-US" b="1" dirty="0">
              <a:ln w="28575">
                <a:solidFill>
                  <a:srgbClr val="FFFF00"/>
                </a:solidFill>
              </a:ln>
              <a:solidFill>
                <a:srgbClr val="FFFF00"/>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50635638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2978" y="406763"/>
            <a:ext cx="7521674" cy="886375"/>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th-TH" sz="5000" b="1" dirty="0">
                <a:ln w="28575">
                  <a:solidFill>
                    <a:schemeClr val="tx1"/>
                  </a:solidFill>
                </a:ln>
                <a:solidFill>
                  <a:schemeClr val="tx1"/>
                </a:solidFill>
                <a:latin typeface="TH Mali Grade 6" panose="02000506000000020004" pitchFamily="2" charset="-34"/>
                <a:cs typeface="TH Mali Grade 6" panose="02000506000000020004" pitchFamily="2" charset="-34"/>
              </a:rPr>
              <a:t>เทคนิคการเขียนรายงานการประชุม </a:t>
            </a:r>
            <a:endParaRPr lang="en-US" sz="5000" dirty="0">
              <a:ln w="28575">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12" name="Pentagon 11"/>
          <p:cNvSpPr/>
          <p:nvPr/>
        </p:nvSpPr>
        <p:spPr>
          <a:xfrm>
            <a:off x="3003893" y="1628636"/>
            <a:ext cx="6336704" cy="115212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ln w="28575">
                  <a:solidFill>
                    <a:schemeClr val="tx1"/>
                  </a:solidFill>
                </a:ln>
                <a:solidFill>
                  <a:schemeClr val="tx1"/>
                </a:solidFill>
                <a:latin typeface="TH Mali Grade 6" panose="02000506000000020004" pitchFamily="2" charset="-34"/>
                <a:cs typeface="TH Mali Grade 6" panose="02000506000000020004" pitchFamily="2" charset="-34"/>
              </a:rPr>
              <a:t>1. </a:t>
            </a:r>
            <a:r>
              <a:rPr lang="th-TH" sz="4000" b="1" dirty="0">
                <a:ln w="28575">
                  <a:solidFill>
                    <a:schemeClr val="tx1"/>
                  </a:solidFill>
                </a:ln>
                <a:solidFill>
                  <a:schemeClr val="tx1"/>
                </a:solidFill>
                <a:latin typeface="TH Mali Grade 6" panose="02000506000000020004" pitchFamily="2" charset="-34"/>
                <a:cs typeface="TH Mali Grade 6" panose="02000506000000020004" pitchFamily="2" charset="-34"/>
              </a:rPr>
              <a:t>การจัดระเบียบความคิดก่อนลงมือเขียน</a:t>
            </a:r>
            <a:endParaRPr lang="en-US" sz="4000" b="1" dirty="0">
              <a:ln w="28575">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14" name="Round Single Corner Rectangle 13"/>
          <p:cNvSpPr/>
          <p:nvPr/>
        </p:nvSpPr>
        <p:spPr>
          <a:xfrm>
            <a:off x="4871864" y="2974200"/>
            <a:ext cx="2043902" cy="1080120"/>
          </a:xfrm>
          <a:prstGeom prst="round1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000" b="1" dirty="0">
                <a:ln w="28575">
                  <a:solidFill>
                    <a:schemeClr val="tx1"/>
                  </a:solidFill>
                </a:ln>
                <a:solidFill>
                  <a:schemeClr val="tx1"/>
                </a:solidFill>
                <a:latin typeface="TH Mali Grade 6" panose="02000506000000020004" pitchFamily="2" charset="-34"/>
                <a:cs typeface="TH Mali Grade 6" panose="02000506000000020004" pitchFamily="2" charset="-34"/>
              </a:rPr>
              <a:t>5w1H</a:t>
            </a:r>
          </a:p>
        </p:txBody>
      </p:sp>
      <p:sp>
        <p:nvSpPr>
          <p:cNvPr id="15" name="Cloud 14"/>
          <p:cNvSpPr/>
          <p:nvPr/>
        </p:nvSpPr>
        <p:spPr>
          <a:xfrm>
            <a:off x="1244144" y="3232059"/>
            <a:ext cx="1879590" cy="158417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sz="3500" b="1" dirty="0">
                <a:ln w="28575">
                  <a:solidFill>
                    <a:srgbClr val="006666"/>
                  </a:solidFill>
                </a:ln>
                <a:solidFill>
                  <a:srgbClr val="006666"/>
                </a:solidFill>
                <a:latin typeface="TH Mali Grade 6" panose="02000506000000020004" pitchFamily="2" charset="-34"/>
                <a:cs typeface="TH Mali Grade 6" panose="02000506000000020004" pitchFamily="2" charset="-34"/>
              </a:rPr>
              <a:t>ใคร (</a:t>
            </a:r>
            <a:r>
              <a:rPr lang="en-US" sz="3500" b="1" dirty="0">
                <a:ln w="28575">
                  <a:solidFill>
                    <a:srgbClr val="006666"/>
                  </a:solidFill>
                </a:ln>
                <a:solidFill>
                  <a:srgbClr val="006666"/>
                </a:solidFill>
                <a:latin typeface="TH Mali Grade 6" panose="02000506000000020004" pitchFamily="2" charset="-34"/>
                <a:cs typeface="TH Mali Grade 6" panose="02000506000000020004" pitchFamily="2" charset="-34"/>
              </a:rPr>
              <a:t>Who</a:t>
            </a:r>
            <a:r>
              <a:rPr lang="th-TH" sz="3500" b="1" dirty="0">
                <a:ln w="28575">
                  <a:solidFill>
                    <a:srgbClr val="006666"/>
                  </a:solidFill>
                </a:ln>
                <a:solidFill>
                  <a:srgbClr val="006666"/>
                </a:solidFill>
                <a:latin typeface="TH Mali Grade 6" panose="02000506000000020004" pitchFamily="2" charset="-34"/>
                <a:cs typeface="TH Mali Grade 6" panose="02000506000000020004" pitchFamily="2" charset="-34"/>
              </a:rPr>
              <a:t>)</a:t>
            </a:r>
            <a:endParaRPr lang="en-US" sz="3500" b="1" dirty="0">
              <a:ln w="28575">
                <a:solidFill>
                  <a:srgbClr val="006666"/>
                </a:solidFill>
              </a:ln>
              <a:solidFill>
                <a:srgbClr val="006666"/>
              </a:solidFill>
              <a:latin typeface="TH Mali Grade 6" panose="02000506000000020004" pitchFamily="2" charset="-34"/>
              <a:cs typeface="TH Mali Grade 6" panose="02000506000000020004" pitchFamily="2" charset="-34"/>
            </a:endParaRPr>
          </a:p>
        </p:txBody>
      </p:sp>
      <p:sp>
        <p:nvSpPr>
          <p:cNvPr id="16" name="Cloud 15"/>
          <p:cNvSpPr/>
          <p:nvPr/>
        </p:nvSpPr>
        <p:spPr>
          <a:xfrm>
            <a:off x="1992554" y="4963316"/>
            <a:ext cx="2022678" cy="165938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h-TH" sz="3500" b="1" dirty="0">
                <a:ln w="28575">
                  <a:solidFill>
                    <a:schemeClr val="tx1"/>
                  </a:solidFill>
                </a:ln>
                <a:solidFill>
                  <a:schemeClr val="tx1"/>
                </a:solidFill>
                <a:latin typeface="TH Mali Grade 6" panose="02000506000000020004" pitchFamily="2" charset="-34"/>
                <a:cs typeface="TH Mali Grade 6" panose="02000506000000020004" pitchFamily="2" charset="-34"/>
              </a:rPr>
              <a:t>ทำอะไร</a:t>
            </a:r>
          </a:p>
          <a:p>
            <a:pPr algn="ctr"/>
            <a:r>
              <a:rPr lang="th-TH" sz="3500" b="1" dirty="0">
                <a:ln w="28575">
                  <a:solidFill>
                    <a:schemeClr val="tx1"/>
                  </a:solidFill>
                </a:ln>
                <a:solidFill>
                  <a:schemeClr val="tx1"/>
                </a:solidFill>
                <a:latin typeface="TH Mali Grade 6" panose="02000506000000020004" pitchFamily="2" charset="-34"/>
                <a:cs typeface="TH Mali Grade 6" panose="02000506000000020004" pitchFamily="2" charset="-34"/>
              </a:rPr>
              <a:t>(</a:t>
            </a:r>
            <a:r>
              <a:rPr lang="en-US" sz="3500" b="1" dirty="0">
                <a:ln w="28575">
                  <a:solidFill>
                    <a:schemeClr val="tx1"/>
                  </a:solidFill>
                </a:ln>
                <a:solidFill>
                  <a:schemeClr val="tx1"/>
                </a:solidFill>
                <a:latin typeface="TH Mali Grade 6" panose="02000506000000020004" pitchFamily="2" charset="-34"/>
                <a:cs typeface="TH Mali Grade 6" panose="02000506000000020004" pitchFamily="2" charset="-34"/>
              </a:rPr>
              <a:t>What</a:t>
            </a:r>
            <a:r>
              <a:rPr lang="th-TH" sz="3500" b="1" dirty="0">
                <a:ln w="28575">
                  <a:solidFill>
                    <a:schemeClr val="tx1"/>
                  </a:solidFill>
                </a:ln>
                <a:solidFill>
                  <a:schemeClr val="tx1"/>
                </a:solidFill>
                <a:latin typeface="TH Mali Grade 6" panose="02000506000000020004" pitchFamily="2" charset="-34"/>
                <a:cs typeface="TH Mali Grade 6" panose="02000506000000020004" pitchFamily="2" charset="-34"/>
              </a:rPr>
              <a:t>)</a:t>
            </a:r>
            <a:endParaRPr lang="en-US" sz="3500" b="1" dirty="0">
              <a:ln w="28575">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17" name="Cloud 16"/>
          <p:cNvSpPr/>
          <p:nvPr/>
        </p:nvSpPr>
        <p:spPr>
          <a:xfrm>
            <a:off x="4707464" y="5123570"/>
            <a:ext cx="2022678" cy="1534296"/>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h-TH" sz="3500" b="1" dirty="0">
                <a:ln w="28575">
                  <a:solidFill>
                    <a:srgbClr val="C00000"/>
                  </a:solidFill>
                </a:ln>
                <a:solidFill>
                  <a:srgbClr val="C00000"/>
                </a:solidFill>
                <a:latin typeface="TH Mali Grade 6" panose="02000506000000020004" pitchFamily="2" charset="-34"/>
                <a:cs typeface="TH Mali Grade 6" panose="02000506000000020004" pitchFamily="2" charset="-34"/>
              </a:rPr>
              <a:t>ที่ไหน</a:t>
            </a:r>
          </a:p>
          <a:p>
            <a:pPr algn="ctr"/>
            <a:r>
              <a:rPr lang="th-TH" sz="3500" b="1" dirty="0">
                <a:ln w="28575">
                  <a:solidFill>
                    <a:srgbClr val="C00000"/>
                  </a:solidFill>
                </a:ln>
                <a:solidFill>
                  <a:srgbClr val="C00000"/>
                </a:solidFill>
                <a:latin typeface="TH Mali Grade 6" panose="02000506000000020004" pitchFamily="2" charset="-34"/>
                <a:cs typeface="TH Mali Grade 6" panose="02000506000000020004" pitchFamily="2" charset="-34"/>
              </a:rPr>
              <a:t>(</a:t>
            </a:r>
            <a:r>
              <a:rPr lang="en-US" sz="3500" b="1" dirty="0">
                <a:ln w="28575">
                  <a:solidFill>
                    <a:srgbClr val="C00000"/>
                  </a:solidFill>
                </a:ln>
                <a:solidFill>
                  <a:srgbClr val="C00000"/>
                </a:solidFill>
                <a:latin typeface="TH Mali Grade 6" panose="02000506000000020004" pitchFamily="2" charset="-34"/>
                <a:cs typeface="TH Mali Grade 6" panose="02000506000000020004" pitchFamily="2" charset="-34"/>
              </a:rPr>
              <a:t>Where</a:t>
            </a:r>
            <a:r>
              <a:rPr lang="th-TH" sz="3500" b="1" dirty="0">
                <a:ln w="28575">
                  <a:solidFill>
                    <a:srgbClr val="C00000"/>
                  </a:solidFill>
                </a:ln>
                <a:solidFill>
                  <a:srgbClr val="C00000"/>
                </a:solidFill>
                <a:latin typeface="TH Mali Grade 6" panose="02000506000000020004" pitchFamily="2" charset="-34"/>
                <a:cs typeface="TH Mali Grade 6" panose="02000506000000020004" pitchFamily="2" charset="-34"/>
              </a:rPr>
              <a:t>)</a:t>
            </a:r>
            <a:endParaRPr lang="en-US" sz="3500" b="1" dirty="0">
              <a:ln w="28575">
                <a:solidFill>
                  <a:srgbClr val="C00000"/>
                </a:solidFill>
              </a:ln>
              <a:solidFill>
                <a:srgbClr val="C00000"/>
              </a:solidFill>
              <a:latin typeface="TH Mali Grade 6" panose="02000506000000020004" pitchFamily="2" charset="-34"/>
              <a:cs typeface="TH Mali Grade 6" panose="02000506000000020004" pitchFamily="2" charset="-34"/>
            </a:endParaRPr>
          </a:p>
        </p:txBody>
      </p:sp>
      <p:sp>
        <p:nvSpPr>
          <p:cNvPr id="18" name="Cloud 17"/>
          <p:cNvSpPr/>
          <p:nvPr/>
        </p:nvSpPr>
        <p:spPr>
          <a:xfrm>
            <a:off x="7637644" y="4898260"/>
            <a:ext cx="1879590" cy="1584176"/>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h-TH" sz="3500" b="1" dirty="0">
                <a:ln w="28575">
                  <a:solidFill>
                    <a:srgbClr val="002060"/>
                  </a:solidFill>
                </a:ln>
                <a:solidFill>
                  <a:srgbClr val="002060"/>
                </a:solidFill>
                <a:latin typeface="TH Mali Grade 6" panose="02000506000000020004" pitchFamily="2" charset="-34"/>
                <a:cs typeface="TH Mali Grade 6" panose="02000506000000020004" pitchFamily="2" charset="-34"/>
              </a:rPr>
              <a:t>เมื่อไหร่</a:t>
            </a:r>
          </a:p>
          <a:p>
            <a:pPr algn="ctr"/>
            <a:r>
              <a:rPr lang="th-TH" sz="3500" b="1" dirty="0">
                <a:ln w="28575">
                  <a:solidFill>
                    <a:srgbClr val="002060"/>
                  </a:solidFill>
                </a:ln>
                <a:solidFill>
                  <a:srgbClr val="002060"/>
                </a:solidFill>
                <a:latin typeface="TH Mali Grade 6" panose="02000506000000020004" pitchFamily="2" charset="-34"/>
                <a:cs typeface="TH Mali Grade 6" panose="02000506000000020004" pitchFamily="2" charset="-34"/>
              </a:rPr>
              <a:t>(</a:t>
            </a:r>
            <a:r>
              <a:rPr lang="en-US" sz="3500" b="1" dirty="0">
                <a:ln w="28575">
                  <a:solidFill>
                    <a:srgbClr val="002060"/>
                  </a:solidFill>
                </a:ln>
                <a:solidFill>
                  <a:srgbClr val="002060"/>
                </a:solidFill>
                <a:latin typeface="TH Mali Grade 6" panose="02000506000000020004" pitchFamily="2" charset="-34"/>
                <a:cs typeface="TH Mali Grade 6" panose="02000506000000020004" pitchFamily="2" charset="-34"/>
              </a:rPr>
              <a:t>When</a:t>
            </a:r>
            <a:r>
              <a:rPr lang="th-TH" sz="3500" b="1" dirty="0">
                <a:ln w="28575">
                  <a:solidFill>
                    <a:srgbClr val="002060"/>
                  </a:solidFill>
                </a:ln>
                <a:solidFill>
                  <a:srgbClr val="002060"/>
                </a:solidFill>
                <a:latin typeface="TH Mali Grade 6" panose="02000506000000020004" pitchFamily="2" charset="-34"/>
                <a:cs typeface="TH Mali Grade 6" panose="02000506000000020004" pitchFamily="2" charset="-34"/>
              </a:rPr>
              <a:t>)</a:t>
            </a:r>
            <a:endParaRPr lang="en-US" sz="3500" b="1" dirty="0">
              <a:ln w="28575">
                <a:solidFill>
                  <a:srgbClr val="002060"/>
                </a:solidFill>
              </a:ln>
              <a:solidFill>
                <a:srgbClr val="002060"/>
              </a:solidFill>
              <a:latin typeface="TH Mali Grade 6" panose="02000506000000020004" pitchFamily="2" charset="-34"/>
              <a:cs typeface="TH Mali Grade 6" panose="02000506000000020004" pitchFamily="2" charset="-34"/>
            </a:endParaRPr>
          </a:p>
        </p:txBody>
      </p:sp>
      <p:cxnSp>
        <p:nvCxnSpPr>
          <p:cNvPr id="21" name="Straight Arrow Connector 20"/>
          <p:cNvCxnSpPr>
            <a:cxnSpLocks/>
          </p:cNvCxnSpPr>
          <p:nvPr/>
        </p:nvCxnSpPr>
        <p:spPr>
          <a:xfrm flipH="1">
            <a:off x="3157269" y="3429001"/>
            <a:ext cx="1663434" cy="3124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a:cxnSpLocks/>
          </p:cNvCxnSpPr>
          <p:nvPr/>
        </p:nvCxnSpPr>
        <p:spPr>
          <a:xfrm flipH="1">
            <a:off x="3872499" y="4174718"/>
            <a:ext cx="1183120" cy="9136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cxnSpLocks/>
          </p:cNvCxnSpPr>
          <p:nvPr/>
        </p:nvCxnSpPr>
        <p:spPr>
          <a:xfrm>
            <a:off x="5598905" y="4219137"/>
            <a:ext cx="0" cy="8692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cxnSpLocks/>
          </p:cNvCxnSpPr>
          <p:nvPr/>
        </p:nvCxnSpPr>
        <p:spPr>
          <a:xfrm>
            <a:off x="7032104" y="3501009"/>
            <a:ext cx="1895328" cy="2807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9" name="Picture 2" descr="เทคนิคการเขียน Resume และ Curriculum Vitae ที่จะทำให้คุณชนะใจกรรมกา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3573" y="5058122"/>
            <a:ext cx="1341307" cy="1301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63F048E-D9D6-4152-EC94-88C779D18EB9}"/>
              </a:ext>
            </a:extLst>
          </p:cNvPr>
          <p:cNvCxnSpPr>
            <a:cxnSpLocks/>
          </p:cNvCxnSpPr>
          <p:nvPr/>
        </p:nvCxnSpPr>
        <p:spPr>
          <a:xfrm>
            <a:off x="6474474" y="4174718"/>
            <a:ext cx="1163170" cy="9488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loud 9">
            <a:extLst>
              <a:ext uri="{FF2B5EF4-FFF2-40B4-BE49-F238E27FC236}">
                <a16:creationId xmlns:a16="http://schemas.microsoft.com/office/drawing/2014/main" id="{E9F23C5F-B356-8D5B-0B72-C1BA2E28497E}"/>
              </a:ext>
            </a:extLst>
          </p:cNvPr>
          <p:cNvSpPr/>
          <p:nvPr/>
        </p:nvSpPr>
        <p:spPr>
          <a:xfrm>
            <a:off x="9044637" y="3119514"/>
            <a:ext cx="1879590" cy="1584176"/>
          </a:xfrm>
          <a:prstGeom prst="cloud">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th-TH" sz="3500" b="1" dirty="0">
                <a:ln w="28575">
                  <a:solidFill>
                    <a:srgbClr val="7030A0"/>
                  </a:solidFill>
                </a:ln>
                <a:solidFill>
                  <a:srgbClr val="7030A0"/>
                </a:solidFill>
                <a:latin typeface="TH Mali Grade 6" panose="02000506000000020004" pitchFamily="2" charset="-34"/>
                <a:cs typeface="TH Mali Grade 6" panose="02000506000000020004" pitchFamily="2" charset="-34"/>
              </a:rPr>
              <a:t>อย่างไร</a:t>
            </a:r>
          </a:p>
          <a:p>
            <a:pPr algn="ctr"/>
            <a:r>
              <a:rPr lang="th-TH" sz="3500" b="1" dirty="0">
                <a:ln w="28575">
                  <a:solidFill>
                    <a:srgbClr val="7030A0"/>
                  </a:solidFill>
                </a:ln>
                <a:solidFill>
                  <a:srgbClr val="7030A0"/>
                </a:solidFill>
                <a:latin typeface="TH Mali Grade 6" panose="02000506000000020004" pitchFamily="2" charset="-34"/>
                <a:cs typeface="TH Mali Grade 6" panose="02000506000000020004" pitchFamily="2" charset="-34"/>
              </a:rPr>
              <a:t>(</a:t>
            </a:r>
            <a:r>
              <a:rPr lang="en-US" sz="3500" b="1" dirty="0">
                <a:ln w="28575">
                  <a:solidFill>
                    <a:srgbClr val="7030A0"/>
                  </a:solidFill>
                </a:ln>
                <a:solidFill>
                  <a:srgbClr val="7030A0"/>
                </a:solidFill>
                <a:latin typeface="TH Mali Grade 6" panose="02000506000000020004" pitchFamily="2" charset="-34"/>
                <a:cs typeface="TH Mali Grade 6" panose="02000506000000020004" pitchFamily="2" charset="-34"/>
              </a:rPr>
              <a:t>How</a:t>
            </a:r>
            <a:r>
              <a:rPr lang="th-TH" sz="3500" b="1" dirty="0">
                <a:ln w="28575">
                  <a:solidFill>
                    <a:srgbClr val="7030A0"/>
                  </a:solidFill>
                </a:ln>
                <a:solidFill>
                  <a:srgbClr val="7030A0"/>
                </a:solidFill>
                <a:latin typeface="TH Mali Grade 6" panose="02000506000000020004" pitchFamily="2" charset="-34"/>
                <a:cs typeface="TH Mali Grade 6" panose="02000506000000020004" pitchFamily="2" charset="-34"/>
              </a:rPr>
              <a:t>)</a:t>
            </a:r>
            <a:endParaRPr lang="en-US" sz="3500" b="1" dirty="0">
              <a:ln w="28575">
                <a:solidFill>
                  <a:srgbClr val="7030A0"/>
                </a:solidFill>
              </a:ln>
              <a:solidFill>
                <a:srgbClr val="7030A0"/>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3211984215"/>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731" y="382386"/>
            <a:ext cx="7521674" cy="886375"/>
          </a:xfrm>
          <a:ln w="38100">
            <a:solidFill>
              <a:srgbClr val="FF3300"/>
            </a:solidFill>
          </a:ln>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a:noAutofit/>
          </a:bodyPr>
          <a:lstStyle/>
          <a:p>
            <a:pPr algn="ctr"/>
            <a:r>
              <a:rPr lang="th-TH" sz="5000" b="1" dirty="0">
                <a:ln w="28575">
                  <a:solidFill>
                    <a:schemeClr val="tx1"/>
                  </a:solidFill>
                </a:ln>
                <a:latin typeface="TH Mali Grade 6" panose="02000506000000020004" pitchFamily="2" charset="-34"/>
                <a:cs typeface="TH Mali Grade 6" panose="02000506000000020004" pitchFamily="2" charset="-34"/>
              </a:rPr>
              <a:t>เทคนิคการเขียนรายงานการประชุม </a:t>
            </a:r>
            <a:endParaRPr lang="en-US" sz="5000" dirty="0">
              <a:ln w="28575">
                <a:solidFill>
                  <a:schemeClr val="tx1"/>
                </a:solidFill>
              </a:ln>
              <a:latin typeface="TH Mali Grade 6" panose="02000506000000020004" pitchFamily="2" charset="-34"/>
              <a:cs typeface="TH Mali Grade 6" panose="02000506000000020004" pitchFamily="2" charset="-34"/>
            </a:endParaRPr>
          </a:p>
        </p:txBody>
      </p:sp>
      <p:sp>
        <p:nvSpPr>
          <p:cNvPr id="12" name="Pentagon 11"/>
          <p:cNvSpPr/>
          <p:nvPr/>
        </p:nvSpPr>
        <p:spPr>
          <a:xfrm>
            <a:off x="1142216" y="1536330"/>
            <a:ext cx="6336704" cy="1152128"/>
          </a:xfrm>
          <a:prstGeom prst="homePlate">
            <a:avLst/>
          </a:prstGeom>
          <a:ln w="38100"/>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sz="5000" b="1" dirty="0">
                <a:ln w="28575">
                  <a:solidFill>
                    <a:schemeClr val="tx1"/>
                  </a:solidFill>
                </a:ln>
                <a:solidFill>
                  <a:schemeClr val="tx1"/>
                </a:solidFill>
                <a:latin typeface="TH Mali Grade 6" panose="02000506000000020004" pitchFamily="2" charset="-34"/>
                <a:cs typeface="TH Mali Grade 6" panose="02000506000000020004" pitchFamily="2" charset="-34"/>
              </a:rPr>
              <a:t>2. </a:t>
            </a:r>
            <a:r>
              <a:rPr lang="th-TH" sz="5000" b="1" dirty="0">
                <a:ln w="28575">
                  <a:solidFill>
                    <a:schemeClr val="tx1"/>
                  </a:solidFill>
                </a:ln>
                <a:solidFill>
                  <a:schemeClr val="tx1"/>
                </a:solidFill>
                <a:latin typeface="TH Mali Grade 6" panose="02000506000000020004" pitchFamily="2" charset="-34"/>
                <a:cs typeface="TH Mali Grade 6" panose="02000506000000020004" pitchFamily="2" charset="-34"/>
              </a:rPr>
              <a:t>การวางเค้าโครง</a:t>
            </a:r>
            <a:endParaRPr lang="en-US" sz="5000" b="1" dirty="0">
              <a:ln w="28575">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3" name="Right Arrow Callout 2"/>
          <p:cNvSpPr/>
          <p:nvPr/>
        </p:nvSpPr>
        <p:spPr>
          <a:xfrm>
            <a:off x="532429" y="2996466"/>
            <a:ext cx="2647875" cy="2736304"/>
          </a:xfrm>
          <a:prstGeom prst="rightArrowCallout">
            <a:avLst/>
          </a:prstGeom>
          <a:ln w="38100">
            <a:solidFill>
              <a:srgbClr val="00CC99"/>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ส่วนที่ 1</a:t>
            </a:r>
          </a:p>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ความเป็นมาหรือสาเหตุที่ต้องพิจารณาเรื่องนั้น ๆ</a:t>
            </a:r>
            <a:endParaRPr lang="en-US" sz="3000" b="1" dirty="0">
              <a:ln w="28575">
                <a:solidFill>
                  <a:srgbClr val="006666"/>
                </a:solidFill>
              </a:ln>
              <a:solidFill>
                <a:srgbClr val="006666"/>
              </a:solidFill>
              <a:latin typeface="TH Mali Grade 6" panose="02000506000000020004" pitchFamily="2" charset="-34"/>
              <a:cs typeface="TH Mali Grade 6" panose="02000506000000020004" pitchFamily="2" charset="-34"/>
            </a:endParaRPr>
          </a:p>
        </p:txBody>
      </p:sp>
      <p:sp>
        <p:nvSpPr>
          <p:cNvPr id="19" name="Right Arrow Callout 18"/>
          <p:cNvSpPr/>
          <p:nvPr/>
        </p:nvSpPr>
        <p:spPr>
          <a:xfrm>
            <a:off x="3222839" y="2996466"/>
            <a:ext cx="2647875" cy="2736304"/>
          </a:xfrm>
          <a:prstGeom prst="rightArrowCallout">
            <a:avLst/>
          </a:prstGeom>
          <a:ln w="38100">
            <a:solidFill>
              <a:srgbClr val="00CC99"/>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ส่วนที่ </a:t>
            </a:r>
            <a:r>
              <a:rPr lang="en-US"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2</a:t>
            </a:r>
          </a:p>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ความคิดเห็น</a:t>
            </a:r>
          </a:p>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ข้ออภิปรายต่างๆ ของที่ประชุม</a:t>
            </a:r>
          </a:p>
          <a:p>
            <a:pPr algn="ctr"/>
            <a:endParaRPr lang="en-US" sz="3000" b="1" dirty="0">
              <a:ln w="28575">
                <a:solidFill>
                  <a:srgbClr val="006666"/>
                </a:solidFill>
              </a:ln>
              <a:solidFill>
                <a:srgbClr val="006666"/>
              </a:solidFill>
              <a:latin typeface="TH Mali Grade 6" panose="02000506000000020004" pitchFamily="2" charset="-34"/>
              <a:cs typeface="TH Mali Grade 6" panose="02000506000000020004" pitchFamily="2" charset="-34"/>
            </a:endParaRPr>
          </a:p>
        </p:txBody>
      </p:sp>
      <p:sp>
        <p:nvSpPr>
          <p:cNvPr id="20" name="Right Arrow Callout 19"/>
          <p:cNvSpPr/>
          <p:nvPr/>
        </p:nvSpPr>
        <p:spPr>
          <a:xfrm>
            <a:off x="5870714" y="2968932"/>
            <a:ext cx="2647875" cy="2736304"/>
          </a:xfrm>
          <a:prstGeom prst="rightArrowCallout">
            <a:avLst/>
          </a:prstGeom>
          <a:ln w="38100">
            <a:solidFill>
              <a:srgbClr val="00CC99"/>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ส่วนที่ 3</a:t>
            </a:r>
          </a:p>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มติที่ประชุม </a:t>
            </a:r>
          </a:p>
          <a:p>
            <a:pPr algn="ctr"/>
            <a:r>
              <a:rPr lang="th-TH" sz="3000" b="1" dirty="0">
                <a:ln w="28575">
                  <a:solidFill>
                    <a:srgbClr val="006666"/>
                  </a:solidFill>
                </a:ln>
                <a:solidFill>
                  <a:srgbClr val="006666"/>
                </a:solidFill>
                <a:latin typeface="TH Mali Grade 6" panose="02000506000000020004" pitchFamily="2" charset="-34"/>
                <a:cs typeface="TH Mali Grade 6" panose="02000506000000020004" pitchFamily="2" charset="-34"/>
              </a:rPr>
              <a:t>ต้องระบุให้ชัดเจน</a:t>
            </a:r>
            <a:endParaRPr lang="en-US" sz="3000" b="1" dirty="0">
              <a:ln w="28575">
                <a:solidFill>
                  <a:srgbClr val="006666"/>
                </a:solidFill>
              </a:ln>
              <a:solidFill>
                <a:srgbClr val="006666"/>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38370371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424847" y="145948"/>
            <a:ext cx="7633742" cy="762773"/>
          </a:xfr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a:noAutofit/>
          </a:bodyPr>
          <a:lstStyle/>
          <a:p>
            <a:pPr algn="ctr"/>
            <a:r>
              <a:rPr lang="th-TH" sz="4500" dirty="0">
                <a:ln w="38100">
                  <a:solidFill>
                    <a:sysClr val="windowText" lastClr="000000"/>
                  </a:solidFill>
                </a:ln>
                <a:solidFill>
                  <a:sysClr val="windowText" lastClr="000000"/>
                </a:solidFill>
                <a:latin typeface="TH Mali Grade 6" panose="02000506000000020004" pitchFamily="2" charset="-34"/>
                <a:cs typeface="TH Mali Grade 6" panose="02000506000000020004" pitchFamily="2" charset="-34"/>
              </a:rPr>
              <a:t>ตัวอย่างรายงานการประชุม</a:t>
            </a:r>
            <a:endParaRPr lang="en-US" sz="4500" dirty="0">
              <a:ln w="38100">
                <a:solidFill>
                  <a:sysClr val="windowText" lastClr="000000"/>
                </a:solidFill>
              </a:ln>
              <a:solidFill>
                <a:sysClr val="windowText" lastClr="000000"/>
              </a:solidFill>
              <a:latin typeface="TH Mali Grade 6" panose="02000506000000020004" pitchFamily="2" charset="-34"/>
              <a:cs typeface="TH Mali Grade 6" panose="02000506000000020004" pitchFamily="2" charset="-34"/>
            </a:endParaRPr>
          </a:p>
        </p:txBody>
      </p:sp>
      <p:pic>
        <p:nvPicPr>
          <p:cNvPr id="2" name="Picture 1"/>
          <p:cNvPicPr>
            <a:picLocks noChangeAspect="1"/>
          </p:cNvPicPr>
          <p:nvPr/>
        </p:nvPicPr>
        <p:blipFill>
          <a:blip r:embed="rId2"/>
          <a:stretch>
            <a:fillRect/>
          </a:stretch>
        </p:blipFill>
        <p:spPr>
          <a:xfrm>
            <a:off x="3538900" y="908721"/>
            <a:ext cx="5221397" cy="5960273"/>
          </a:xfrm>
          <a:prstGeom prst="rect">
            <a:avLst/>
          </a:prstGeom>
        </p:spPr>
      </p:pic>
    </p:spTree>
    <p:extLst>
      <p:ext uri="{BB962C8B-B14F-4D97-AF65-F5344CB8AC3E}">
        <p14:creationId xmlns:p14="http://schemas.microsoft.com/office/powerpoint/2010/main" val="277354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959761A8-D413-7742-A5F5-5FC7A80606AF}"/>
              </a:ext>
            </a:extLst>
          </p:cNvPr>
          <p:cNvSpPr>
            <a:spLocks noGrp="1"/>
          </p:cNvSpPr>
          <p:nvPr>
            <p:ph type="title"/>
          </p:nvPr>
        </p:nvSpPr>
        <p:spPr>
          <a:xfrm>
            <a:off x="2697046" y="371679"/>
            <a:ext cx="7633742" cy="886375"/>
          </a:xfrm>
          <a:noFill/>
          <a:ln>
            <a:noFill/>
          </a:ln>
        </p:spPr>
        <p:txBody>
          <a:bodyPr>
            <a:noAutofit/>
          </a:bodyPr>
          <a:lstStyle/>
          <a:p>
            <a:pPr algn="ctr"/>
            <a:r>
              <a:rPr lang="th-TH" sz="6000" b="1" dirty="0">
                <a:ln w="38100">
                  <a:solidFill>
                    <a:srgbClr val="006666"/>
                  </a:solidFill>
                </a:ln>
                <a:solidFill>
                  <a:srgbClr val="006666"/>
                </a:solidFill>
                <a:latin typeface="TH Mali Grade 6" panose="02000506000000020004" pitchFamily="2" charset="-34"/>
                <a:cs typeface="TH Mali Grade 6" panose="02000506000000020004" pitchFamily="2" charset="-34"/>
              </a:rPr>
              <a:t>การจัดประชุมที่มีประสิทธิภาพ</a:t>
            </a:r>
            <a:endParaRPr lang="th-TH" sz="6000" dirty="0">
              <a:ln w="38100">
                <a:solidFill>
                  <a:srgbClr val="006666"/>
                </a:solidFill>
              </a:ln>
              <a:solidFill>
                <a:srgbClr val="006666"/>
              </a:solidFill>
              <a:latin typeface="TH Mali Grade 6" panose="02000506000000020004" pitchFamily="2" charset="-34"/>
              <a:cs typeface="TH Mali Grade 6" panose="02000506000000020004" pitchFamily="2" charset="-34"/>
            </a:endParaRPr>
          </a:p>
        </p:txBody>
      </p:sp>
      <p:pic>
        <p:nvPicPr>
          <p:cNvPr id="3" name="Picture 2"/>
          <p:cNvPicPr>
            <a:picLocks noChangeAspect="1"/>
          </p:cNvPicPr>
          <p:nvPr/>
        </p:nvPicPr>
        <p:blipFill>
          <a:blip r:embed="rId2"/>
          <a:stretch>
            <a:fillRect/>
          </a:stretch>
        </p:blipFill>
        <p:spPr>
          <a:xfrm>
            <a:off x="2176250" y="3917637"/>
            <a:ext cx="8154538" cy="2553056"/>
          </a:xfrm>
          <a:prstGeom prst="rect">
            <a:avLst/>
          </a:prstGeom>
        </p:spPr>
      </p:pic>
      <p:pic>
        <p:nvPicPr>
          <p:cNvPr id="5122" name="Picture 2" descr="หัวข้อสำคัญในการประชุมธุรกิจที่ต้องใส่ใจ | The Emerge Conference การประชุมวิชาการ  ช่วยชีวิตให้ดีขึ้น"/>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1642" y="1251785"/>
            <a:ext cx="6124550" cy="30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87538"/>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in by Sharon Sellers on Happy Birthday | Thank you messages gratit… in  2022 | Thank you for birthday wishes, Happy birthday wishes images, Happy  birthday greetings friends">
            <a:extLst>
              <a:ext uri="{FF2B5EF4-FFF2-40B4-BE49-F238E27FC236}">
                <a16:creationId xmlns:a16="http://schemas.microsoft.com/office/drawing/2014/main" id="{297C4672-9519-E0FB-3EDC-64D6D41183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4201" y="227867"/>
            <a:ext cx="5403393" cy="640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0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a:xfrm>
            <a:off x="358149" y="146631"/>
            <a:ext cx="5300242" cy="940630"/>
          </a:xfrm>
        </p:spPr>
        <p:txBody>
          <a:bodyPr>
            <a:normAutofit/>
          </a:bodyPr>
          <a:lstStyle/>
          <a:p>
            <a:r>
              <a:rPr lang="th-TH" sz="6000" b="1" dirty="0">
                <a:ln>
                  <a:solidFill>
                    <a:srgbClr val="002060"/>
                  </a:solidFill>
                </a:ln>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วัฒนาการ...งานประชุม</a:t>
            </a:r>
            <a:endParaRPr lang="en-US" sz="6000" b="1" dirty="0">
              <a:ln>
                <a:solidFill>
                  <a:srgbClr val="002060"/>
                </a:solidFill>
              </a:ln>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grpSp>
        <p:nvGrpSpPr>
          <p:cNvPr id="3" name="Group 2">
            <a:extLst>
              <a:ext uri="{FF2B5EF4-FFF2-40B4-BE49-F238E27FC236}">
                <a16:creationId xmlns:a16="http://schemas.microsoft.com/office/drawing/2014/main" id="{D25506B9-2173-8B16-442D-FCE9AF0F5655}"/>
              </a:ext>
            </a:extLst>
          </p:cNvPr>
          <p:cNvGrpSpPr/>
          <p:nvPr/>
        </p:nvGrpSpPr>
        <p:grpSpPr>
          <a:xfrm>
            <a:off x="534262" y="1035674"/>
            <a:ext cx="10952702" cy="2435953"/>
            <a:chOff x="534262" y="1367898"/>
            <a:chExt cx="10952702" cy="2435953"/>
          </a:xfrm>
        </p:grpSpPr>
        <p:sp>
          <p:nvSpPr>
            <p:cNvPr id="10" name="Freeform: Shape 9" descr="timeline ">
              <a:extLst>
                <a:ext uri="{FF2B5EF4-FFF2-40B4-BE49-F238E27FC236}">
                  <a16:creationId xmlns:a16="http://schemas.microsoft.com/office/drawing/2014/main" id="{C85B9F35-9E12-56E0-1A00-C43BD38E0E93}"/>
                </a:ext>
              </a:extLst>
            </p:cNvPr>
            <p:cNvSpPr/>
            <p:nvPr/>
          </p:nvSpPr>
          <p:spPr>
            <a:xfrm flipH="1" flipV="1">
              <a:off x="534262" y="1367898"/>
              <a:ext cx="10952702"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accent2"/>
                </a:solidFill>
              </a:endParaRPr>
            </a:p>
          </p:txBody>
        </p:sp>
        <p:pic>
          <p:nvPicPr>
            <p:cNvPr id="19" name="Picture 18">
              <a:extLst>
                <a:ext uri="{FF2B5EF4-FFF2-40B4-BE49-F238E27FC236}">
                  <a16:creationId xmlns:a16="http://schemas.microsoft.com/office/drawing/2014/main" id="{EBFB1A0F-67DE-FD76-0ACF-CDB6131E0ACE}"/>
                </a:ext>
              </a:extLst>
            </p:cNvPr>
            <p:cNvPicPr>
              <a:picLocks noChangeAspect="1"/>
            </p:cNvPicPr>
            <p:nvPr/>
          </p:nvPicPr>
          <p:blipFill>
            <a:blip r:embed="rId3"/>
            <a:stretch>
              <a:fillRect/>
            </a:stretch>
          </p:blipFill>
          <p:spPr>
            <a:xfrm>
              <a:off x="878019" y="1536346"/>
              <a:ext cx="2130251" cy="20531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C8BDE1F6-A2E6-2BD5-57C2-423E08168DE4}"/>
                </a:ext>
              </a:extLst>
            </p:cNvPr>
            <p:cNvPicPr>
              <a:picLocks noChangeAspect="1"/>
            </p:cNvPicPr>
            <p:nvPr/>
          </p:nvPicPr>
          <p:blipFill>
            <a:blip r:embed="rId4"/>
            <a:stretch>
              <a:fillRect/>
            </a:stretch>
          </p:blipFill>
          <p:spPr>
            <a:xfrm>
              <a:off x="3528672" y="1604778"/>
              <a:ext cx="2259178" cy="219907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p:spPr>
        </p:pic>
      </p:grpSp>
      <p:sp>
        <p:nvSpPr>
          <p:cNvPr id="26" name="Text Placeholder 15">
            <a:extLst>
              <a:ext uri="{FF2B5EF4-FFF2-40B4-BE49-F238E27FC236}">
                <a16:creationId xmlns:a16="http://schemas.microsoft.com/office/drawing/2014/main" id="{9325849F-A225-D3E6-4F7B-CF8BE99A0B43}"/>
              </a:ext>
            </a:extLst>
          </p:cNvPr>
          <p:cNvSpPr txBox="1">
            <a:spLocks/>
          </p:cNvSpPr>
          <p:nvPr/>
        </p:nvSpPr>
        <p:spPr>
          <a:xfrm>
            <a:off x="878019" y="3613469"/>
            <a:ext cx="2130251" cy="526311"/>
          </a:xfrm>
          <a:prstGeom prst="round2DiagRect">
            <a:avLst/>
          </a:prstGeom>
          <a:ln>
            <a:solidFill>
              <a:srgbClr val="663300"/>
            </a:solid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h-TH" sz="3000" b="1" dirty="0">
                <a:ln>
                  <a:solidFill>
                    <a:srgbClr val="663300"/>
                  </a:solidFill>
                </a:ln>
                <a:solidFill>
                  <a:schemeClr val="accent2">
                    <a:lumMod val="50000"/>
                  </a:schemeClr>
                </a:solidFill>
                <a:latin typeface="TH Mali Grade 6" panose="02000506000000020004" pitchFamily="2" charset="-34"/>
                <a:cs typeface="TH Mali Grade 6" panose="02000506000000020004" pitchFamily="2" charset="-34"/>
              </a:rPr>
              <a:t>แฟ้มเอกสาร</a:t>
            </a:r>
            <a:endParaRPr lang="en-US" sz="3000" b="1" dirty="0">
              <a:ln>
                <a:solidFill>
                  <a:srgbClr val="663300"/>
                </a:solidFill>
              </a:ln>
              <a:solidFill>
                <a:schemeClr val="accent2">
                  <a:lumMod val="50000"/>
                </a:schemeClr>
              </a:solidFill>
              <a:latin typeface="TH Mali Grade 6" panose="02000506000000020004" pitchFamily="2" charset="-34"/>
              <a:cs typeface="TH Mali Grade 6" panose="02000506000000020004" pitchFamily="2" charset="-34"/>
            </a:endParaRPr>
          </a:p>
        </p:txBody>
      </p:sp>
      <p:sp>
        <p:nvSpPr>
          <p:cNvPr id="27" name="Text Placeholder 16">
            <a:extLst>
              <a:ext uri="{FF2B5EF4-FFF2-40B4-BE49-F238E27FC236}">
                <a16:creationId xmlns:a16="http://schemas.microsoft.com/office/drawing/2014/main" id="{EFCB8C01-06E7-0DAF-80E6-D78F5FEF541D}"/>
              </a:ext>
            </a:extLst>
          </p:cNvPr>
          <p:cNvSpPr txBox="1">
            <a:spLocks/>
          </p:cNvSpPr>
          <p:nvPr/>
        </p:nvSpPr>
        <p:spPr>
          <a:xfrm>
            <a:off x="895457" y="4283320"/>
            <a:ext cx="2130251" cy="2086051"/>
          </a:xfrm>
          <a:prstGeom prst="round2DiagRect">
            <a:avLst/>
          </a:prstGeom>
          <a:gradFill flip="none"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13500000" scaled="1"/>
            <a:tileRect/>
          </a:gradFill>
          <a:ln>
            <a:solidFill>
              <a:srgbClr val="663300"/>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h-TH" sz="2700" b="1" spc="-100" dirty="0">
                <a:ln>
                  <a:solidFill>
                    <a:srgbClr val="663300"/>
                  </a:solidFill>
                </a:ln>
                <a:solidFill>
                  <a:schemeClr val="accent2">
                    <a:lumMod val="50000"/>
                  </a:schemeClr>
                </a:solidFill>
                <a:latin typeface="TH Mali Grade 6" panose="02000506000000020004" pitchFamily="2" charset="-34"/>
                <a:cs typeface="TH Mali Grade 6" panose="02000506000000020004" pitchFamily="2" charset="-34"/>
              </a:rPr>
              <a:t>จัดทำแฟ้มประชุม</a:t>
            </a:r>
          </a:p>
          <a:p>
            <a:r>
              <a:rPr lang="th-TH" sz="2700" b="1" spc="-100" dirty="0">
                <a:ln>
                  <a:solidFill>
                    <a:srgbClr val="663300"/>
                  </a:solidFill>
                </a:ln>
                <a:solidFill>
                  <a:schemeClr val="accent2">
                    <a:lumMod val="50000"/>
                  </a:schemeClr>
                </a:solidFill>
                <a:latin typeface="TH Mali Grade 6" panose="02000506000000020004" pitchFamily="2" charset="-34"/>
                <a:cs typeface="TH Mali Grade 6" panose="02000506000000020004" pitchFamily="2" charset="-34"/>
              </a:rPr>
              <a:t>ส่งให้กรรมการทุกคน โดยต้องจัดส่งล่วงหน้าอย่างน้อย 5-7 วัน</a:t>
            </a:r>
            <a:endParaRPr lang="en-US" sz="2700" b="1" spc="-100" dirty="0">
              <a:ln>
                <a:solidFill>
                  <a:srgbClr val="663300"/>
                </a:solidFill>
              </a:ln>
              <a:solidFill>
                <a:schemeClr val="accent2">
                  <a:lumMod val="50000"/>
                </a:schemeClr>
              </a:solidFill>
              <a:latin typeface="TH Mali Grade 6" panose="02000506000000020004" pitchFamily="2" charset="-34"/>
              <a:cs typeface="TH Mali Grade 6" panose="02000506000000020004" pitchFamily="2" charset="-34"/>
            </a:endParaRPr>
          </a:p>
        </p:txBody>
      </p:sp>
      <p:sp>
        <p:nvSpPr>
          <p:cNvPr id="4" name="Text Placeholder 15">
            <a:extLst>
              <a:ext uri="{FF2B5EF4-FFF2-40B4-BE49-F238E27FC236}">
                <a16:creationId xmlns:a16="http://schemas.microsoft.com/office/drawing/2014/main" id="{91BCDC46-EA5B-AFF8-7DE6-4DBE423A65D5}"/>
              </a:ext>
            </a:extLst>
          </p:cNvPr>
          <p:cNvSpPr txBox="1">
            <a:spLocks/>
          </p:cNvSpPr>
          <p:nvPr/>
        </p:nvSpPr>
        <p:spPr>
          <a:xfrm>
            <a:off x="3640161" y="3613469"/>
            <a:ext cx="2130251" cy="526311"/>
          </a:xfrm>
          <a:prstGeom prst="round2DiagRect">
            <a:avLst/>
          </a:prstGeom>
          <a:solidFill>
            <a:srgbClr val="CC00FF"/>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h-TH" sz="3000" b="1" dirty="0">
                <a:ln>
                  <a:solidFill>
                    <a:schemeClr val="bg1"/>
                  </a:solidFill>
                </a:ln>
                <a:solidFill>
                  <a:schemeClr val="bg1"/>
                </a:solidFill>
                <a:latin typeface="TH Mali Grade 6" panose="02000506000000020004" pitchFamily="2" charset="-34"/>
                <a:cs typeface="TH Mali Grade 6" panose="02000506000000020004" pitchFamily="2" charset="-34"/>
              </a:rPr>
              <a:t>แผ่น </a:t>
            </a:r>
            <a:r>
              <a:rPr lang="en-US" sz="3000" b="1" dirty="0">
                <a:ln>
                  <a:solidFill>
                    <a:schemeClr val="bg1"/>
                  </a:solidFill>
                </a:ln>
                <a:solidFill>
                  <a:schemeClr val="bg1"/>
                </a:solidFill>
                <a:latin typeface="TH Mali Grade 6" panose="02000506000000020004" pitchFamily="2" charset="-34"/>
                <a:cs typeface="TH Mali Grade 6" panose="02000506000000020004" pitchFamily="2" charset="-34"/>
              </a:rPr>
              <a:t>CD</a:t>
            </a:r>
          </a:p>
        </p:txBody>
      </p:sp>
      <p:sp>
        <p:nvSpPr>
          <p:cNvPr id="5" name="Text Placeholder 16">
            <a:extLst>
              <a:ext uri="{FF2B5EF4-FFF2-40B4-BE49-F238E27FC236}">
                <a16:creationId xmlns:a16="http://schemas.microsoft.com/office/drawing/2014/main" id="{169AFC66-5807-2590-3DB7-08A2264AA66C}"/>
              </a:ext>
            </a:extLst>
          </p:cNvPr>
          <p:cNvSpPr txBox="1">
            <a:spLocks/>
          </p:cNvSpPr>
          <p:nvPr/>
        </p:nvSpPr>
        <p:spPr>
          <a:xfrm>
            <a:off x="3657599" y="4283320"/>
            <a:ext cx="2130251" cy="2196282"/>
          </a:xfrm>
          <a:prstGeom prst="round2DiagRect">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lin ang="16200000" scaled="1"/>
            <a:tileRect/>
          </a:gradFill>
          <a:ln>
            <a:solidFill>
              <a:srgbClr val="990099"/>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h-TH" sz="2700" b="1" spc="-100" dirty="0">
                <a:ln>
                  <a:solidFill>
                    <a:srgbClr val="CC00FF"/>
                  </a:solidFill>
                </a:ln>
                <a:solidFill>
                  <a:srgbClr val="CC00FF"/>
                </a:solidFill>
                <a:latin typeface="TH Mali Grade 6" panose="02000506000000020004" pitchFamily="2" charset="-34"/>
                <a:cs typeface="TH Mali Grade 6" panose="02000506000000020004" pitchFamily="2" charset="-34"/>
              </a:rPr>
              <a:t>จัดทำเอกสารประชุมเป็น</a:t>
            </a:r>
            <a:r>
              <a:rPr lang="en-US" sz="2700" b="1" spc="-100" dirty="0">
                <a:ln>
                  <a:solidFill>
                    <a:srgbClr val="CC00FF"/>
                  </a:solidFill>
                </a:ln>
                <a:solidFill>
                  <a:srgbClr val="CC00FF"/>
                </a:solidFill>
                <a:latin typeface="TH Mali Grade 6" panose="02000506000000020004" pitchFamily="2" charset="-34"/>
                <a:cs typeface="TH Mali Grade 6" panose="02000506000000020004" pitchFamily="2" charset="-34"/>
              </a:rPr>
              <a:t> Power point</a:t>
            </a:r>
            <a:r>
              <a:rPr lang="th-TH" sz="2700" b="1" spc="-100" dirty="0">
                <a:ln>
                  <a:solidFill>
                    <a:srgbClr val="CC00FF"/>
                  </a:solidFill>
                </a:ln>
                <a:solidFill>
                  <a:srgbClr val="CC00FF"/>
                </a:solidFill>
                <a:latin typeface="TH Mali Grade 6" panose="02000506000000020004" pitchFamily="2" charset="-34"/>
                <a:cs typeface="TH Mali Grade 6" panose="02000506000000020004" pitchFamily="2" charset="-34"/>
              </a:rPr>
              <a:t> ลงแผ่น </a:t>
            </a:r>
            <a:r>
              <a:rPr lang="en-US" sz="2700" b="1" spc="-100" dirty="0">
                <a:ln>
                  <a:solidFill>
                    <a:srgbClr val="CC00FF"/>
                  </a:solidFill>
                </a:ln>
                <a:solidFill>
                  <a:srgbClr val="CC00FF"/>
                </a:solidFill>
                <a:latin typeface="TH Mali Grade 6" panose="02000506000000020004" pitchFamily="2" charset="-34"/>
                <a:cs typeface="TH Mali Grade 6" panose="02000506000000020004" pitchFamily="2" charset="-34"/>
              </a:rPr>
              <a:t>CD</a:t>
            </a:r>
            <a:r>
              <a:rPr lang="th-TH" sz="2700" b="1" spc="-100" dirty="0">
                <a:ln>
                  <a:solidFill>
                    <a:srgbClr val="CC00FF"/>
                  </a:solidFill>
                </a:ln>
                <a:solidFill>
                  <a:srgbClr val="CC00FF"/>
                </a:solidFill>
                <a:latin typeface="TH Mali Grade 6" panose="02000506000000020004" pitchFamily="2" charset="-34"/>
                <a:cs typeface="TH Mali Grade 6" panose="02000506000000020004" pitchFamily="2" charset="-34"/>
              </a:rPr>
              <a:t> จัดส่งล่วงหน้าอย่างหน้อย 5-7 วัน</a:t>
            </a:r>
          </a:p>
        </p:txBody>
      </p:sp>
      <p:sp>
        <p:nvSpPr>
          <p:cNvPr id="6" name="Text Placeholder 15">
            <a:extLst>
              <a:ext uri="{FF2B5EF4-FFF2-40B4-BE49-F238E27FC236}">
                <a16:creationId xmlns:a16="http://schemas.microsoft.com/office/drawing/2014/main" id="{678A7241-44BE-D90C-28B8-9E6720294F46}"/>
              </a:ext>
            </a:extLst>
          </p:cNvPr>
          <p:cNvSpPr txBox="1">
            <a:spLocks/>
          </p:cNvSpPr>
          <p:nvPr/>
        </p:nvSpPr>
        <p:spPr>
          <a:xfrm>
            <a:off x="6421588" y="3613469"/>
            <a:ext cx="2130251" cy="526311"/>
          </a:xfrm>
          <a:prstGeom prst="round2Diag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TH Mali Grade 6" panose="02000506000000020004" pitchFamily="2" charset="-34"/>
                <a:cs typeface="TH Mali Grade 6" panose="02000506000000020004" pitchFamily="2" charset="-34"/>
              </a:rPr>
              <a:t>E-meeting </a:t>
            </a:r>
            <a:r>
              <a:rPr lang="th-TH" sz="3000" b="1" dirty="0">
                <a:solidFill>
                  <a:schemeClr val="bg1"/>
                </a:solidFill>
                <a:latin typeface="TH Mali Grade 6" panose="02000506000000020004" pitchFamily="2" charset="-34"/>
                <a:cs typeface="TH Mali Grade 6" panose="02000506000000020004" pitchFamily="2" charset="-34"/>
              </a:rPr>
              <a:t>ยุคแรก</a:t>
            </a:r>
            <a:endParaRPr lang="en-US" sz="3000" b="1" dirty="0">
              <a:solidFill>
                <a:schemeClr val="bg1"/>
              </a:solidFill>
              <a:latin typeface="TH Mali Grade 6" panose="02000506000000020004" pitchFamily="2" charset="-34"/>
              <a:cs typeface="TH Mali Grade 6" panose="02000506000000020004" pitchFamily="2" charset="-34"/>
            </a:endParaRPr>
          </a:p>
        </p:txBody>
      </p:sp>
      <p:sp>
        <p:nvSpPr>
          <p:cNvPr id="7" name="Text Placeholder 16">
            <a:extLst>
              <a:ext uri="{FF2B5EF4-FFF2-40B4-BE49-F238E27FC236}">
                <a16:creationId xmlns:a16="http://schemas.microsoft.com/office/drawing/2014/main" id="{FD300BD0-441C-47DF-40D2-2A1E1CA29BA3}"/>
              </a:ext>
            </a:extLst>
          </p:cNvPr>
          <p:cNvSpPr txBox="1">
            <a:spLocks/>
          </p:cNvSpPr>
          <p:nvPr/>
        </p:nvSpPr>
        <p:spPr>
          <a:xfrm>
            <a:off x="6439026" y="4283320"/>
            <a:ext cx="2130251" cy="2314651"/>
          </a:xfrm>
          <a:prstGeom prst="round2DiagRect">
            <a:avLst/>
          </a:prstGeom>
          <a:gradFill flip="none"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13500000" scaled="1"/>
            <a:tileRect/>
          </a:gra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h-TH" sz="2400" b="1" spc="-100" dirty="0">
                <a:ln>
                  <a:solidFill>
                    <a:srgbClr val="0070C0"/>
                  </a:solidFill>
                </a:ln>
                <a:solidFill>
                  <a:srgbClr val="0070C0"/>
                </a:solidFill>
                <a:latin typeface="TH Mali Grade 6" panose="02000506000000020004" pitchFamily="2" charset="-34"/>
                <a:cs typeface="TH Mali Grade 6" panose="02000506000000020004" pitchFamily="2" charset="-34"/>
              </a:rPr>
              <a:t>ปี 2548 พัฒนาระบบร่วมกับอาจารย์ไพศาล เริ่มนำระบบ </a:t>
            </a:r>
            <a:r>
              <a:rPr lang="en-US" sz="2400" b="1" spc="-100" dirty="0">
                <a:ln>
                  <a:solidFill>
                    <a:srgbClr val="0070C0"/>
                  </a:solidFill>
                </a:ln>
                <a:solidFill>
                  <a:srgbClr val="0070C0"/>
                </a:solidFill>
                <a:latin typeface="TH Mali Grade 6" panose="02000506000000020004" pitchFamily="2" charset="-34"/>
                <a:cs typeface="TH Mali Grade 6" panose="02000506000000020004" pitchFamily="2" charset="-34"/>
              </a:rPr>
              <a:t>e-meeting </a:t>
            </a:r>
            <a:r>
              <a:rPr lang="th-TH" sz="2400" b="1" spc="-100" dirty="0">
                <a:ln>
                  <a:solidFill>
                    <a:srgbClr val="0070C0"/>
                  </a:solidFill>
                </a:ln>
                <a:solidFill>
                  <a:srgbClr val="0070C0"/>
                </a:solidFill>
                <a:latin typeface="TH Mali Grade 6" panose="02000506000000020004" pitchFamily="2" charset="-34"/>
                <a:cs typeface="TH Mali Grade 6" panose="02000506000000020004" pitchFamily="2" charset="-34"/>
              </a:rPr>
              <a:t>มาทดลองใช้ ร่วมกับระบบควบคุมจอภาพในห้องประชุม</a:t>
            </a:r>
            <a:r>
              <a:rPr lang="en-US" sz="2400" b="1" spc="-100" dirty="0">
                <a:ln>
                  <a:solidFill>
                    <a:srgbClr val="0070C0"/>
                  </a:solidFill>
                </a:ln>
                <a:solidFill>
                  <a:srgbClr val="0070C0"/>
                </a:solidFill>
                <a:latin typeface="TH Mali Grade 6" panose="02000506000000020004" pitchFamily="2" charset="-34"/>
                <a:cs typeface="TH Mali Grade 6" panose="02000506000000020004" pitchFamily="2" charset="-34"/>
              </a:rPr>
              <a:t> Lan </a:t>
            </a:r>
            <a:r>
              <a:rPr lang="en-US" sz="2400" b="1" spc="-100" dirty="0" err="1">
                <a:ln>
                  <a:solidFill>
                    <a:srgbClr val="0070C0"/>
                  </a:solidFill>
                </a:ln>
                <a:solidFill>
                  <a:srgbClr val="0070C0"/>
                </a:solidFill>
                <a:latin typeface="TH Mali Grade 6" panose="02000506000000020004" pitchFamily="2" charset="-34"/>
                <a:cs typeface="TH Mali Grade 6" panose="02000506000000020004" pitchFamily="2" charset="-34"/>
              </a:rPr>
              <a:t>satr</a:t>
            </a:r>
            <a:endParaRPr lang="th-TH" sz="2400" b="1" spc="-100" dirty="0">
              <a:ln>
                <a:solidFill>
                  <a:srgbClr val="0070C0"/>
                </a:solidFill>
              </a:ln>
              <a:solidFill>
                <a:srgbClr val="0070C0"/>
              </a:solidFill>
              <a:latin typeface="TH Mali Grade 6" panose="02000506000000020004" pitchFamily="2" charset="-34"/>
              <a:cs typeface="TH Mali Grade 6" panose="02000506000000020004" pitchFamily="2" charset="-34"/>
            </a:endParaRPr>
          </a:p>
        </p:txBody>
      </p:sp>
      <p:sp>
        <p:nvSpPr>
          <p:cNvPr id="8" name="Text Placeholder 15">
            <a:extLst>
              <a:ext uri="{FF2B5EF4-FFF2-40B4-BE49-F238E27FC236}">
                <a16:creationId xmlns:a16="http://schemas.microsoft.com/office/drawing/2014/main" id="{BCE16C27-2146-2AE9-F558-70F6948B77A2}"/>
              </a:ext>
            </a:extLst>
          </p:cNvPr>
          <p:cNvSpPr txBox="1">
            <a:spLocks/>
          </p:cNvSpPr>
          <p:nvPr/>
        </p:nvSpPr>
        <p:spPr>
          <a:xfrm>
            <a:off x="9183730" y="3613469"/>
            <a:ext cx="2130251" cy="526311"/>
          </a:xfrm>
          <a:prstGeom prst="round2DiagRect">
            <a:avLst/>
          </a:prstGeom>
          <a:solidFill>
            <a:srgbClr val="006600"/>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TH Mali Grade 6" panose="02000506000000020004" pitchFamily="2" charset="-34"/>
                <a:cs typeface="TH Mali Grade 6" panose="02000506000000020004" pitchFamily="2" charset="-34"/>
              </a:rPr>
              <a:t>E-meeting</a:t>
            </a:r>
          </a:p>
        </p:txBody>
      </p:sp>
      <p:sp>
        <p:nvSpPr>
          <p:cNvPr id="9" name="Text Placeholder 16">
            <a:extLst>
              <a:ext uri="{FF2B5EF4-FFF2-40B4-BE49-F238E27FC236}">
                <a16:creationId xmlns:a16="http://schemas.microsoft.com/office/drawing/2014/main" id="{1B8E5373-F7B9-D783-6941-4128F91336B2}"/>
              </a:ext>
            </a:extLst>
          </p:cNvPr>
          <p:cNvSpPr txBox="1">
            <a:spLocks/>
          </p:cNvSpPr>
          <p:nvPr/>
        </p:nvSpPr>
        <p:spPr>
          <a:xfrm>
            <a:off x="9201168" y="4283320"/>
            <a:ext cx="2130251" cy="2086051"/>
          </a:xfrm>
          <a:prstGeom prst="round2Diag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th-TH" sz="2400" b="1" spc="-100" dirty="0">
                <a:ln>
                  <a:solidFill>
                    <a:srgbClr val="003300"/>
                  </a:solidFill>
                </a:ln>
                <a:solidFill>
                  <a:srgbClr val="003300"/>
                </a:solidFill>
                <a:latin typeface="TH Mali Grade 6" panose="02000506000000020004" pitchFamily="2" charset="-34"/>
                <a:cs typeface="TH Mali Grade 6" panose="02000506000000020004" pitchFamily="2" charset="-34"/>
              </a:rPr>
              <a:t>ปี 2552 ร่วมกับศูนย์เทคโนโลยีสารสนเทศพัฒนาระบบ </a:t>
            </a:r>
            <a:r>
              <a:rPr lang="en-US" sz="2400" b="1" spc="-100" dirty="0">
                <a:ln>
                  <a:solidFill>
                    <a:srgbClr val="003300"/>
                  </a:solidFill>
                </a:ln>
                <a:solidFill>
                  <a:srgbClr val="003300"/>
                </a:solidFill>
                <a:latin typeface="TH Mali Grade 6" panose="02000506000000020004" pitchFamily="2" charset="-34"/>
                <a:cs typeface="TH Mali Grade 6" panose="02000506000000020004" pitchFamily="2" charset="-34"/>
              </a:rPr>
              <a:t>e-meeting</a:t>
            </a:r>
            <a:r>
              <a:rPr lang="th-TH" sz="2400" b="1" spc="-100" dirty="0">
                <a:ln>
                  <a:solidFill>
                    <a:srgbClr val="003300"/>
                  </a:solidFill>
                </a:ln>
                <a:solidFill>
                  <a:srgbClr val="003300"/>
                </a:solidFill>
                <a:latin typeface="TH Mali Grade 6" panose="02000506000000020004" pitchFamily="2" charset="-34"/>
                <a:cs typeface="TH Mali Grade 6" panose="02000506000000020004" pitchFamily="2" charset="-34"/>
              </a:rPr>
              <a:t> และผลักด้นให้ทุกหน่วยงานใช้ระบบ</a:t>
            </a:r>
          </a:p>
        </p:txBody>
      </p:sp>
      <p:pic>
        <p:nvPicPr>
          <p:cNvPr id="1026" name="Picture 2" descr="Online meetings, audio and video conferencing are available to share files  anywhere.">
            <a:extLst>
              <a:ext uri="{FF2B5EF4-FFF2-40B4-BE49-F238E27FC236}">
                <a16:creationId xmlns:a16="http://schemas.microsoft.com/office/drawing/2014/main" id="{6A165C8E-0911-1BFF-3D20-FA289BB17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1141" y="1248954"/>
            <a:ext cx="2343579" cy="2189458"/>
          </a:xfrm>
          <a:prstGeom prst="ellipse">
            <a:avLst/>
          </a:prstGeom>
          <a:solidFill>
            <a:schemeClr val="accent6">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Best Premium Content Writing Illustration download in PNG &amp; Vector format">
            <a:extLst>
              <a:ext uri="{FF2B5EF4-FFF2-40B4-BE49-F238E27FC236}">
                <a16:creationId xmlns:a16="http://schemas.microsoft.com/office/drawing/2014/main" id="{5AE555AB-96EA-A5CE-5C4A-CACB2D4EE0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906" y="991476"/>
            <a:ext cx="2259178" cy="2199073"/>
          </a:xfrm>
          <a:prstGeom prst="ellipse">
            <a:avLst/>
          </a:prstGeom>
          <a:solidFill>
            <a:schemeClr val="accent1">
              <a:lumMod val="40000"/>
              <a:lumOff val="6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วิวัฒนาการของปัญญาประดิษฐ์ - AI for All - Thailand">
            <a:extLst>
              <a:ext uri="{FF2B5EF4-FFF2-40B4-BE49-F238E27FC236}">
                <a16:creationId xmlns:a16="http://schemas.microsoft.com/office/drawing/2014/main" id="{63FBE3F9-AA3F-11C0-4409-6430BFF5E9FB}"/>
              </a:ext>
            </a:extLst>
          </p:cNvPr>
          <p:cNvPicPr>
            <a:picLocks noChangeAspect="1" noChangeArrowheads="1"/>
          </p:cNvPicPr>
          <p:nvPr/>
        </p:nvPicPr>
        <p:blipFill rotWithShape="1">
          <a:blip r:embed="rId7">
            <a:clrChange>
              <a:clrFrom>
                <a:srgbClr val="FEF7F0"/>
              </a:clrFrom>
              <a:clrTo>
                <a:srgbClr val="FEF7F0">
                  <a:alpha val="0"/>
                </a:srgbClr>
              </a:clrTo>
            </a:clrChange>
            <a:extLst>
              <a:ext uri="{28A0092B-C50C-407E-A947-70E740481C1C}">
                <a14:useLocalDpi xmlns:a14="http://schemas.microsoft.com/office/drawing/2010/main" val="0"/>
              </a:ext>
            </a:extLst>
          </a:blip>
          <a:srcRect l="52516" t="13040" b="20063"/>
          <a:stretch/>
        </p:blipFill>
        <p:spPr bwMode="auto">
          <a:xfrm>
            <a:off x="5131558" y="40837"/>
            <a:ext cx="1659434" cy="106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1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People at the meeting desk">
            <a:extLst>
              <a:ext uri="{FF2B5EF4-FFF2-40B4-BE49-F238E27FC236}">
                <a16:creationId xmlns:a16="http://schemas.microsoft.com/office/drawing/2014/main" id="{77FE22E4-F0B7-01F9-4A32-43D8EF45A4F1}"/>
              </a:ext>
            </a:extLst>
          </p:cNvPr>
          <p:cNvPicPr>
            <a:picLocks noChangeAspect="1"/>
          </p:cNvPicPr>
          <p:nvPr/>
        </p:nvPicPr>
        <p:blipFill rotWithShape="1">
          <a:blip r:embed="rId3">
            <a:extLst>
              <a:ext uri="{28A0092B-C50C-407E-A947-70E740481C1C}">
                <a14:useLocalDpi xmlns:a14="http://schemas.microsoft.com/office/drawing/2010/main" val="0"/>
              </a:ext>
            </a:extLst>
          </a:blip>
          <a:srcRect l="13364" r="20469" b="-1"/>
          <a:stretch/>
        </p:blipFill>
        <p:spPr>
          <a:xfrm>
            <a:off x="31434" y="0"/>
            <a:ext cx="5774260" cy="4908862"/>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10" name="Title 4">
            <a:extLst>
              <a:ext uri="{FF2B5EF4-FFF2-40B4-BE49-F238E27FC236}">
                <a16:creationId xmlns:a16="http://schemas.microsoft.com/office/drawing/2014/main" id="{05CCDBA9-02BA-8264-8ABC-A3C7E4C90A5D}"/>
              </a:ext>
            </a:extLst>
          </p:cNvPr>
          <p:cNvSpPr txBox="1">
            <a:spLocks/>
          </p:cNvSpPr>
          <p:nvPr/>
        </p:nvSpPr>
        <p:spPr>
          <a:xfrm rot="20122024">
            <a:off x="185498" y="4180015"/>
            <a:ext cx="5699022" cy="1272551"/>
          </a:xfrm>
          <a:prstGeom prst="rect">
            <a:avLst/>
          </a:prstGeom>
        </p:spPr>
        <p:txBody>
          <a:bodyPr vert="horz" lIns="91440" tIns="45720" rIns="91440" bIns="45720" rtlCol="0" anchor="ctr">
            <a:prstTxWarp prst="textArchDown">
              <a:avLst>
                <a:gd name="adj" fmla="val 21239258"/>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7200" b="1" dirty="0" err="1">
                <a:ln>
                  <a:solidFill>
                    <a:schemeClr val="tx1"/>
                  </a:solidFill>
                </a:ln>
                <a:effectLst>
                  <a:glow rad="228600">
                    <a:schemeClr val="bg1">
                      <a:lumMod val="75000"/>
                      <a:lumOff val="25000"/>
                      <a:alpha val="40000"/>
                    </a:schemeClr>
                  </a:glow>
                </a:effectLst>
                <a:latin typeface="TH Mali Grade 6" panose="02000506000000020004" pitchFamily="2" charset="-34"/>
                <a:cs typeface="TH Mali Grade 6" panose="02000506000000020004" pitchFamily="2" charset="-34"/>
              </a:rPr>
              <a:t>งานประชุมทำอะไรบ้าง</a:t>
            </a:r>
            <a:endParaRPr lang="en-US" sz="7200" b="1" dirty="0">
              <a:ln>
                <a:solidFill>
                  <a:schemeClr val="tx1"/>
                </a:solidFill>
              </a:ln>
              <a:effectLst>
                <a:glow rad="228600">
                  <a:schemeClr val="bg1">
                    <a:lumMod val="75000"/>
                    <a:lumOff val="25000"/>
                    <a:alpha val="40000"/>
                  </a:schemeClr>
                </a:glow>
              </a:effectLst>
              <a:latin typeface="TH Mali Grade 6" panose="02000506000000020004" pitchFamily="2" charset="-34"/>
              <a:cs typeface="TH Mali Grade 6" panose="02000506000000020004" pitchFamily="2" charset="-34"/>
            </a:endParaRPr>
          </a:p>
        </p:txBody>
      </p:sp>
      <p:sp>
        <p:nvSpPr>
          <p:cNvPr id="13" name="Oval 12">
            <a:extLst>
              <a:ext uri="{FF2B5EF4-FFF2-40B4-BE49-F238E27FC236}">
                <a16:creationId xmlns:a16="http://schemas.microsoft.com/office/drawing/2014/main" id="{0CD03DA7-CEC3-92AD-26CD-A1200F97D908}"/>
              </a:ext>
            </a:extLst>
          </p:cNvPr>
          <p:cNvSpPr/>
          <p:nvPr/>
        </p:nvSpPr>
        <p:spPr>
          <a:xfrm>
            <a:off x="5208185" y="1994029"/>
            <a:ext cx="1870453" cy="1347021"/>
          </a:xfrm>
          <a:prstGeom prst="ellipse">
            <a:avLst/>
          </a:prstGeom>
          <a:solidFill>
            <a:schemeClr val="bg1"/>
          </a:solidFill>
          <a:ln w="38100">
            <a:solidFill>
              <a:schemeClr val="accent5"/>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800" b="1" dirty="0">
                <a:ln>
                  <a:solidFill>
                    <a:srgbClr val="00FFCC"/>
                  </a:solidFill>
                </a:ln>
                <a:solidFill>
                  <a:schemeClr val="accent5"/>
                </a:solidFill>
                <a:latin typeface="TH Mali Grade 6" panose="02000506000000020004" pitchFamily="2" charset="-34"/>
                <a:cs typeface="TH Mali Grade 6" panose="02000506000000020004" pitchFamily="2" charset="-34"/>
              </a:rPr>
              <a:t>อำนวยความสะดวก</a:t>
            </a:r>
            <a:endParaRPr lang="en-US" sz="2800" b="1" dirty="0">
              <a:ln>
                <a:solidFill>
                  <a:srgbClr val="00FFCC"/>
                </a:solidFill>
              </a:ln>
              <a:solidFill>
                <a:schemeClr val="accent5"/>
              </a:solidFill>
              <a:latin typeface="TH Mali Grade 6" panose="02000506000000020004" pitchFamily="2" charset="-34"/>
              <a:cs typeface="TH Mali Grade 6" panose="02000506000000020004" pitchFamily="2" charset="-34"/>
            </a:endParaRPr>
          </a:p>
        </p:txBody>
      </p:sp>
      <p:sp>
        <p:nvSpPr>
          <p:cNvPr id="14" name="Oval 13">
            <a:extLst>
              <a:ext uri="{FF2B5EF4-FFF2-40B4-BE49-F238E27FC236}">
                <a16:creationId xmlns:a16="http://schemas.microsoft.com/office/drawing/2014/main" id="{2D72C106-014C-0E44-7ACD-6363747975B3}"/>
              </a:ext>
            </a:extLst>
          </p:cNvPr>
          <p:cNvSpPr/>
          <p:nvPr/>
        </p:nvSpPr>
        <p:spPr>
          <a:xfrm>
            <a:off x="5805694" y="3537880"/>
            <a:ext cx="1870453" cy="1336395"/>
          </a:xfrm>
          <a:prstGeom prst="ellipse">
            <a:avLst/>
          </a:prstGeom>
          <a:solidFill>
            <a:schemeClr val="bg1"/>
          </a:solidFill>
          <a:ln w="381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800" b="1" dirty="0">
                <a:ln>
                  <a:solidFill>
                    <a:srgbClr val="00FF00"/>
                  </a:solidFill>
                </a:ln>
                <a:solidFill>
                  <a:schemeClr val="accent6"/>
                </a:solidFill>
                <a:latin typeface="TH Mali Grade 6" panose="02000506000000020004" pitchFamily="2" charset="-34"/>
                <a:cs typeface="TH Mali Grade 6" panose="02000506000000020004" pitchFamily="2" charset="-34"/>
              </a:rPr>
              <a:t>สืบค้นข้อมูล</a:t>
            </a:r>
            <a:endParaRPr lang="en-US" sz="2800" b="1" dirty="0">
              <a:ln>
                <a:solidFill>
                  <a:srgbClr val="00FF00"/>
                </a:solidFill>
              </a:ln>
              <a:solidFill>
                <a:schemeClr val="accent6"/>
              </a:solidFill>
              <a:latin typeface="TH Mali Grade 6" panose="02000506000000020004" pitchFamily="2" charset="-34"/>
              <a:cs typeface="TH Mali Grade 6" panose="02000506000000020004" pitchFamily="2" charset="-34"/>
            </a:endParaRPr>
          </a:p>
        </p:txBody>
      </p:sp>
      <p:sp>
        <p:nvSpPr>
          <p:cNvPr id="15" name="Oval 14">
            <a:extLst>
              <a:ext uri="{FF2B5EF4-FFF2-40B4-BE49-F238E27FC236}">
                <a16:creationId xmlns:a16="http://schemas.microsoft.com/office/drawing/2014/main" id="{199110D7-A60B-1E14-13BD-46F5FA949AED}"/>
              </a:ext>
            </a:extLst>
          </p:cNvPr>
          <p:cNvSpPr/>
          <p:nvPr/>
        </p:nvSpPr>
        <p:spPr>
          <a:xfrm>
            <a:off x="5208185" y="5105692"/>
            <a:ext cx="1870453" cy="1324546"/>
          </a:xfrm>
          <a:prstGeom prst="ellipse">
            <a:avLst/>
          </a:prstGeom>
          <a:solidFill>
            <a:schemeClr val="bg1"/>
          </a:solidFill>
          <a:ln w="38100">
            <a:solidFill>
              <a:schemeClr val="accent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800" b="1" dirty="0">
                <a:ln>
                  <a:solidFill>
                    <a:schemeClr val="tx1"/>
                  </a:solidFill>
                </a:ln>
                <a:solidFill>
                  <a:schemeClr val="tx1"/>
                </a:solidFill>
                <a:latin typeface="TH Mali Grade 6" panose="02000506000000020004" pitchFamily="2" charset="-34"/>
                <a:cs typeface="TH Mali Grade 6" panose="02000506000000020004" pitchFamily="2" charset="-34"/>
              </a:rPr>
              <a:t>ให้บริการห้องประชุม</a:t>
            </a:r>
            <a:endParaRPr lang="en-US" sz="2800" b="1" dirty="0">
              <a:ln>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16" name="Oval 15">
            <a:extLst>
              <a:ext uri="{FF2B5EF4-FFF2-40B4-BE49-F238E27FC236}">
                <a16:creationId xmlns:a16="http://schemas.microsoft.com/office/drawing/2014/main" id="{B0934F70-7171-616A-89E2-C1C0EE084741}"/>
              </a:ext>
            </a:extLst>
          </p:cNvPr>
          <p:cNvSpPr/>
          <p:nvPr/>
        </p:nvSpPr>
        <p:spPr>
          <a:xfrm>
            <a:off x="5805694" y="421106"/>
            <a:ext cx="1870453" cy="1382716"/>
          </a:xfrm>
          <a:prstGeom prst="ellipse">
            <a:avLst/>
          </a:prstGeom>
          <a:solidFill>
            <a:schemeClr val="bg1"/>
          </a:solidFill>
          <a:ln w="38100">
            <a:solidFill>
              <a:schemeClr val="accent4"/>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800" b="1" dirty="0">
                <a:ln>
                  <a:solidFill>
                    <a:srgbClr val="FFFF00"/>
                  </a:solidFill>
                </a:ln>
                <a:solidFill>
                  <a:srgbClr val="FFFF00"/>
                </a:solidFill>
                <a:latin typeface="TH Mali Grade 6" panose="02000506000000020004" pitchFamily="2" charset="-34"/>
                <a:cs typeface="TH Mali Grade 6" panose="02000506000000020004" pitchFamily="2" charset="-34"/>
              </a:rPr>
              <a:t>ดำเนินการจัดประชุม</a:t>
            </a:r>
            <a:endParaRPr lang="en-US" sz="2800" b="1" dirty="0">
              <a:ln>
                <a:solidFill>
                  <a:srgbClr val="FFFF00"/>
                </a:solidFill>
              </a:ln>
              <a:solidFill>
                <a:srgbClr val="FFFF00"/>
              </a:solidFill>
              <a:latin typeface="TH Mali Grade 6" panose="02000506000000020004" pitchFamily="2" charset="-34"/>
              <a:cs typeface="TH Mali Grade 6" panose="02000506000000020004" pitchFamily="2" charset="-34"/>
            </a:endParaRPr>
          </a:p>
        </p:txBody>
      </p:sp>
      <p:sp>
        <p:nvSpPr>
          <p:cNvPr id="18" name="Freeform: Shape 17" descr="timeline ">
            <a:extLst>
              <a:ext uri="{FF2B5EF4-FFF2-40B4-BE49-F238E27FC236}">
                <a16:creationId xmlns:a16="http://schemas.microsoft.com/office/drawing/2014/main" id="{42EED675-BBE2-F9D3-E514-D0DB893C1EB7}"/>
              </a:ext>
            </a:extLst>
          </p:cNvPr>
          <p:cNvSpPr/>
          <p:nvPr/>
        </p:nvSpPr>
        <p:spPr>
          <a:xfrm rot="16200000" flipV="1">
            <a:off x="3324740" y="2628399"/>
            <a:ext cx="6225292" cy="1609578"/>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latin typeface="TH Mali Grade 6" panose="02000506000000020004" pitchFamily="2" charset="-34"/>
              <a:cs typeface="TH Mali Grade 6" panose="02000506000000020004" pitchFamily="2" charset="-34"/>
            </a:endParaRPr>
          </a:p>
        </p:txBody>
      </p:sp>
      <p:sp>
        <p:nvSpPr>
          <p:cNvPr id="31" name="Text Placeholder 16">
            <a:extLst>
              <a:ext uri="{FF2B5EF4-FFF2-40B4-BE49-F238E27FC236}">
                <a16:creationId xmlns:a16="http://schemas.microsoft.com/office/drawing/2014/main" id="{00BB1D2F-2675-2A44-9E08-8BC333194E7F}"/>
              </a:ext>
            </a:extLst>
          </p:cNvPr>
          <p:cNvSpPr txBox="1">
            <a:spLocks/>
          </p:cNvSpPr>
          <p:nvPr/>
        </p:nvSpPr>
        <p:spPr>
          <a:xfrm>
            <a:off x="7955392" y="450654"/>
            <a:ext cx="3985942" cy="1214103"/>
          </a:xfrm>
          <a:prstGeom prst="roundRect">
            <a:avLst/>
          </a:prstGeom>
          <a:solidFill>
            <a:schemeClr val="accent4">
              <a:lumMod val="20000"/>
              <a:lumOff val="80000"/>
            </a:schemeClr>
          </a:solidFill>
          <a:ln w="76200">
            <a:solidFill>
              <a:srgbClr val="FFFF00"/>
            </a:solidFill>
          </a:ln>
          <a:scene3d>
            <a:camera prst="orthographicFront"/>
            <a:lightRig rig="threePt" dir="t"/>
          </a:scene3d>
          <a:sp3d>
            <a:bevelT w="101600" prst="riblet"/>
          </a:sp3d>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h-TH" sz="2800" b="1" spc="-100" dirty="0">
                <a:ln>
                  <a:solidFill>
                    <a:srgbClr val="663300"/>
                  </a:solidFill>
                </a:ln>
                <a:solidFill>
                  <a:schemeClr val="accent2">
                    <a:lumMod val="50000"/>
                  </a:schemeClr>
                </a:solidFill>
                <a:latin typeface="TH Mali Grade 6" panose="02000506000000020004" pitchFamily="2" charset="-34"/>
                <a:cs typeface="TH Mali Grade 6" panose="02000506000000020004" pitchFamily="2" charset="-34"/>
              </a:rPr>
              <a:t>ประชุมผู้บริหารระดับสูงของมหาวิทยาลัย / สำนักงานมหาวิทยาลัย</a:t>
            </a:r>
          </a:p>
        </p:txBody>
      </p:sp>
      <p:sp>
        <p:nvSpPr>
          <p:cNvPr id="32" name="Text Placeholder 16">
            <a:extLst>
              <a:ext uri="{FF2B5EF4-FFF2-40B4-BE49-F238E27FC236}">
                <a16:creationId xmlns:a16="http://schemas.microsoft.com/office/drawing/2014/main" id="{26064562-56B1-F188-BEA4-50A191655D6B}"/>
              </a:ext>
            </a:extLst>
          </p:cNvPr>
          <p:cNvSpPr txBox="1">
            <a:spLocks/>
          </p:cNvSpPr>
          <p:nvPr/>
        </p:nvSpPr>
        <p:spPr>
          <a:xfrm>
            <a:off x="7940012" y="1900597"/>
            <a:ext cx="3985941" cy="1381708"/>
          </a:xfrm>
          <a:prstGeom prst="roundRect">
            <a:avLst/>
          </a:prstGeom>
          <a:solidFill>
            <a:schemeClr val="accent5">
              <a:lumMod val="60000"/>
              <a:lumOff val="40000"/>
            </a:schemeClr>
          </a:solidFill>
          <a:ln w="76200">
            <a:solidFill>
              <a:srgbClr val="002060"/>
            </a:solidFill>
          </a:ln>
          <a:scene3d>
            <a:camera prst="orthographicFront"/>
            <a:lightRig rig="threePt" dir="t"/>
          </a:scene3d>
          <a:sp3d>
            <a:bevelT w="101600" prst="riblet"/>
          </a:sp3d>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h-TH" sz="2800" b="1" spc="-100" dirty="0">
                <a:ln>
                  <a:solidFill>
                    <a:srgbClr val="002060"/>
                  </a:solidFill>
                </a:ln>
                <a:solidFill>
                  <a:srgbClr val="002060"/>
                </a:solidFill>
                <a:latin typeface="TH Mali Grade 6" panose="02000506000000020004" pitchFamily="2" charset="-34"/>
                <a:cs typeface="TH Mali Grade 6" panose="02000506000000020004" pitchFamily="2" charset="-34"/>
              </a:rPr>
              <a:t>อำนวยความสะดวกระหว่างการประชุม    แก่ผู้บริหารฯ กรรมการที่เข้าร่วมประชุม</a:t>
            </a:r>
          </a:p>
        </p:txBody>
      </p:sp>
      <p:sp>
        <p:nvSpPr>
          <p:cNvPr id="33" name="Text Placeholder 16">
            <a:extLst>
              <a:ext uri="{FF2B5EF4-FFF2-40B4-BE49-F238E27FC236}">
                <a16:creationId xmlns:a16="http://schemas.microsoft.com/office/drawing/2014/main" id="{D0DDE3F8-34F6-CEA6-BB67-873598A5D27C}"/>
              </a:ext>
            </a:extLst>
          </p:cNvPr>
          <p:cNvSpPr txBox="1">
            <a:spLocks/>
          </p:cNvSpPr>
          <p:nvPr/>
        </p:nvSpPr>
        <p:spPr>
          <a:xfrm>
            <a:off x="7955392" y="3485796"/>
            <a:ext cx="3880176" cy="1386993"/>
          </a:xfrm>
          <a:prstGeom prst="roundRect">
            <a:avLst/>
          </a:prstGeom>
          <a:solidFill>
            <a:schemeClr val="accent6">
              <a:lumMod val="40000"/>
              <a:lumOff val="60000"/>
            </a:schemeClr>
          </a:solidFill>
          <a:ln w="76200">
            <a:solidFill>
              <a:srgbClr val="003300"/>
            </a:solidFill>
          </a:ln>
          <a:scene3d>
            <a:camera prst="orthographicFront"/>
            <a:lightRig rig="threePt" dir="t"/>
          </a:scene3d>
          <a:sp3d>
            <a:bevelT w="101600" prst="riblet"/>
          </a:sp3d>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th-TH" sz="2800" b="1" spc="-100" dirty="0">
                <a:ln>
                  <a:solidFill>
                    <a:srgbClr val="003300"/>
                  </a:solidFill>
                </a:ln>
                <a:solidFill>
                  <a:srgbClr val="003300"/>
                </a:solidFill>
                <a:latin typeface="TH Mali Grade 6" panose="02000506000000020004" pitchFamily="2" charset="-34"/>
                <a:cs typeface="TH Mali Grade 6" panose="02000506000000020004" pitchFamily="2" charset="-34"/>
              </a:rPr>
              <a:t>ให้บริการสืบค้นข้อมูลที่เกี่ยวข้อง </a:t>
            </a:r>
          </a:p>
          <a:p>
            <a:pPr>
              <a:lnSpc>
                <a:spcPts val="3200"/>
              </a:lnSpc>
            </a:pPr>
            <a:r>
              <a:rPr lang="th-TH" sz="2800" b="1" spc="-100" dirty="0">
                <a:ln>
                  <a:solidFill>
                    <a:srgbClr val="003300"/>
                  </a:solidFill>
                </a:ln>
                <a:solidFill>
                  <a:srgbClr val="003300"/>
                </a:solidFill>
                <a:latin typeface="TH Mali Grade 6" panose="02000506000000020004" pitchFamily="2" charset="-34"/>
                <a:cs typeface="TH Mali Grade 6" panose="02000506000000020004" pitchFamily="2" charset="-34"/>
              </a:rPr>
              <a:t>มติที่ประชุม รายงานการประชุม ให้แก่บุคลากรและหน่วยงานต่าง ๆ </a:t>
            </a:r>
          </a:p>
        </p:txBody>
      </p:sp>
      <p:sp>
        <p:nvSpPr>
          <p:cNvPr id="34" name="Text Placeholder 16">
            <a:extLst>
              <a:ext uri="{FF2B5EF4-FFF2-40B4-BE49-F238E27FC236}">
                <a16:creationId xmlns:a16="http://schemas.microsoft.com/office/drawing/2014/main" id="{E62223EE-FF11-5719-7CF6-EB36A9D4D503}"/>
              </a:ext>
            </a:extLst>
          </p:cNvPr>
          <p:cNvSpPr txBox="1">
            <a:spLocks/>
          </p:cNvSpPr>
          <p:nvPr/>
        </p:nvSpPr>
        <p:spPr>
          <a:xfrm>
            <a:off x="8000172" y="5058030"/>
            <a:ext cx="3880176" cy="1381708"/>
          </a:xfrm>
          <a:prstGeom prst="roundRect">
            <a:avLst/>
          </a:prstGeom>
          <a:solidFill>
            <a:schemeClr val="tx1">
              <a:lumMod val="65000"/>
            </a:schemeClr>
          </a:solidFill>
          <a:ln w="76200">
            <a:solidFill>
              <a:schemeClr val="bg1">
                <a:lumMod val="85000"/>
                <a:lumOff val="15000"/>
              </a:schemeClr>
            </a:solidFill>
          </a:ln>
          <a:scene3d>
            <a:camera prst="orthographicFront"/>
            <a:lightRig rig="threePt" dir="t"/>
          </a:scene3d>
          <a:sp3d>
            <a:bevelT w="101600" prst="riblet"/>
          </a:sp3d>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th-TH" sz="2800" b="1" spc="-100" dirty="0">
                <a:ln>
                  <a:solidFill>
                    <a:schemeClr val="bg1"/>
                  </a:solidFill>
                </a:ln>
                <a:solidFill>
                  <a:schemeClr val="bg1">
                    <a:lumMod val="95000"/>
                    <a:lumOff val="5000"/>
                  </a:schemeClr>
                </a:solidFill>
                <a:latin typeface="TH Mali Grade 6" panose="02000506000000020004" pitchFamily="2" charset="-34"/>
                <a:cs typeface="TH Mali Grade 6" panose="02000506000000020004" pitchFamily="2" charset="-34"/>
              </a:rPr>
              <a:t>ให้บริการห้องประชุมหลัก ภายในอาคารสำนักงานมหาวิทยาลัย และรับจองห้องประชุมผ่านระบบออนไลน์</a:t>
            </a:r>
          </a:p>
          <a:p>
            <a:pPr>
              <a:lnSpc>
                <a:spcPts val="3200"/>
              </a:lnSpc>
            </a:pPr>
            <a:endParaRPr lang="th-TH" sz="2800" b="1" spc="-100" dirty="0">
              <a:ln>
                <a:solidFill>
                  <a:schemeClr val="bg1"/>
                </a:solidFill>
              </a:ln>
              <a:solidFill>
                <a:schemeClr val="bg1">
                  <a:lumMod val="95000"/>
                  <a:lumOff val="5000"/>
                </a:schemeClr>
              </a:solidFill>
              <a:latin typeface="TH Mali Grade 6" panose="02000506000000020004" pitchFamily="2" charset="-34"/>
              <a:cs typeface="TH Mali Grade 6" panose="02000506000000020004" pitchFamily="2" charset="-34"/>
            </a:endParaRPr>
          </a:p>
        </p:txBody>
      </p:sp>
    </p:spTree>
    <p:extLst>
      <p:ext uri="{BB962C8B-B14F-4D97-AF65-F5344CB8AC3E}">
        <p14:creationId xmlns:p14="http://schemas.microsoft.com/office/powerpoint/2010/main" val="3816597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148205" y="97613"/>
            <a:ext cx="3695778" cy="1448614"/>
          </a:xfrm>
          <a:prstGeom prst="wedgeEllipseCallout">
            <a:avLst/>
          </a:prstGeom>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a:noAutofit/>
          </a:bodyPr>
          <a:lstStyle/>
          <a:p>
            <a:pPr algn="ctr">
              <a:lnSpc>
                <a:spcPts val="6000"/>
              </a:lnSpc>
            </a:pPr>
            <a:r>
              <a:rPr lang="en-US" sz="7000" b="1" dirty="0">
                <a:ln w="38100">
                  <a:solidFill>
                    <a:srgbClr val="C00000"/>
                  </a:solidFill>
                </a:ln>
                <a:solidFill>
                  <a:srgbClr val="C0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meet </a:t>
            </a:r>
            <a:br>
              <a:rPr lang="en-US" sz="7000" b="1" dirty="0">
                <a:ln w="38100">
                  <a:solidFill>
                    <a:srgbClr val="C00000"/>
                  </a:solidFill>
                </a:ln>
                <a:solidFill>
                  <a:srgbClr val="C0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br>
            <a:r>
              <a:rPr lang="en-US" sz="7000" b="1" dirty="0">
                <a:ln w="38100">
                  <a:solidFill>
                    <a:srgbClr val="C00000"/>
                  </a:solidFill>
                </a:ln>
                <a:solidFill>
                  <a:srgbClr val="C0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our team</a:t>
            </a:r>
          </a:p>
        </p:txBody>
      </p:sp>
      <p:grpSp>
        <p:nvGrpSpPr>
          <p:cNvPr id="40" name="Group 39">
            <a:extLst>
              <a:ext uri="{FF2B5EF4-FFF2-40B4-BE49-F238E27FC236}">
                <a16:creationId xmlns:a16="http://schemas.microsoft.com/office/drawing/2014/main" id="{F6B4F449-DFA9-2FE5-B37C-C61880F8F337}"/>
              </a:ext>
            </a:extLst>
          </p:cNvPr>
          <p:cNvGrpSpPr/>
          <p:nvPr/>
        </p:nvGrpSpPr>
        <p:grpSpPr>
          <a:xfrm>
            <a:off x="98788" y="4444737"/>
            <a:ext cx="2742320" cy="945247"/>
            <a:chOff x="225186" y="2428577"/>
            <a:chExt cx="2107656" cy="420790"/>
          </a:xfrm>
        </p:grpSpPr>
        <p:sp>
          <p:nvSpPr>
            <p:cNvPr id="41" name="Rectangle 40">
              <a:extLst>
                <a:ext uri="{FF2B5EF4-FFF2-40B4-BE49-F238E27FC236}">
                  <a16:creationId xmlns:a16="http://schemas.microsoft.com/office/drawing/2014/main" id="{2809BAAE-467C-62D1-F788-C6752CCE6CD9}"/>
                </a:ext>
              </a:extLst>
            </p:cNvPr>
            <p:cNvSpPr/>
            <p:nvPr/>
          </p:nvSpPr>
          <p:spPr>
            <a:xfrm>
              <a:off x="225186" y="2484515"/>
              <a:ext cx="1923041" cy="3648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2" name="TextBox 41">
              <a:extLst>
                <a:ext uri="{FF2B5EF4-FFF2-40B4-BE49-F238E27FC236}">
                  <a16:creationId xmlns:a16="http://schemas.microsoft.com/office/drawing/2014/main" id="{3EA432EA-288D-EF6C-8D89-EB525EF7D321}"/>
                </a:ext>
              </a:extLst>
            </p:cNvPr>
            <p:cNvSpPr txBox="1"/>
            <p:nvPr/>
          </p:nvSpPr>
          <p:spPr>
            <a:xfrm>
              <a:off x="409801" y="2428577"/>
              <a:ext cx="1923041" cy="4196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spc="20">
                  <a:latin typeface="+mj-lt"/>
                </a:defRPr>
              </a:pPr>
              <a:r>
                <a:rPr lang="th-TH" sz="3600"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นางพัชรี  คำรินทร์</a:t>
              </a:r>
              <a:br>
                <a:rPr lang="en-US" sz="3600"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br>
              <a:r>
                <a:rPr lang="th-TH" sz="36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หัวหน้างานประชุม</a:t>
              </a:r>
              <a:endParaRPr lang="en-US" sz="3600" b="0"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grpSp>
      <p:grpSp>
        <p:nvGrpSpPr>
          <p:cNvPr id="47" name="Group 46">
            <a:extLst>
              <a:ext uri="{FF2B5EF4-FFF2-40B4-BE49-F238E27FC236}">
                <a16:creationId xmlns:a16="http://schemas.microsoft.com/office/drawing/2014/main" id="{48B2E9DF-5583-43C5-B986-CB34778A1D99}"/>
              </a:ext>
            </a:extLst>
          </p:cNvPr>
          <p:cNvGrpSpPr/>
          <p:nvPr/>
        </p:nvGrpSpPr>
        <p:grpSpPr>
          <a:xfrm rot="1858475">
            <a:off x="3134272" y="1106290"/>
            <a:ext cx="2864222" cy="1025675"/>
            <a:chOff x="225186" y="2484515"/>
            <a:chExt cx="2231436" cy="1195168"/>
          </a:xfrm>
        </p:grpSpPr>
        <p:sp>
          <p:nvSpPr>
            <p:cNvPr id="49" name="Rectangle 48">
              <a:extLst>
                <a:ext uri="{FF2B5EF4-FFF2-40B4-BE49-F238E27FC236}">
                  <a16:creationId xmlns:a16="http://schemas.microsoft.com/office/drawing/2014/main" id="{44990373-A7CA-B787-DF5E-AAD6EB27103A}"/>
                </a:ext>
              </a:extLst>
            </p:cNvPr>
            <p:cNvSpPr/>
            <p:nvPr/>
          </p:nvSpPr>
          <p:spPr>
            <a:xfrm>
              <a:off x="225186" y="2484515"/>
              <a:ext cx="1923041" cy="3648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prstTxWarp prst="textArchDown">
                <a:avLst/>
              </a:prstTxWarp>
            </a:bodyPr>
            <a:lstStyle/>
            <a:p>
              <a:endParaRPr lang="en-US" sz="2200"/>
            </a:p>
          </p:txBody>
        </p:sp>
        <p:sp>
          <p:nvSpPr>
            <p:cNvPr id="50" name="TextBox 49">
              <a:extLst>
                <a:ext uri="{FF2B5EF4-FFF2-40B4-BE49-F238E27FC236}">
                  <a16:creationId xmlns:a16="http://schemas.microsoft.com/office/drawing/2014/main" id="{CB4D73D6-4FE7-C7F3-E8ED-7254A4E71A38}"/>
                </a:ext>
              </a:extLst>
            </p:cNvPr>
            <p:cNvSpPr txBox="1"/>
            <p:nvPr/>
          </p:nvSpPr>
          <p:spPr>
            <a:xfrm rot="20972391">
              <a:off x="533581" y="2584005"/>
              <a:ext cx="1923041" cy="10956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prstTxWarp prst="textArchDown">
                <a:avLst/>
              </a:prstTxWarp>
              <a:noAutofit/>
            </a:bodyPr>
            <a:lstStyle/>
            <a:p>
              <a:pPr marL="0" lvl="0" indent="0" algn="ctr" defTabSz="1244600">
                <a:lnSpc>
                  <a:spcPct val="100000"/>
                </a:lnSpc>
                <a:spcBef>
                  <a:spcPct val="0"/>
                </a:spcBef>
                <a:spcAft>
                  <a:spcPct val="35000"/>
                </a:spcAft>
                <a:buNone/>
                <a:defRPr b="1" spc="20">
                  <a:latin typeface="+mj-lt"/>
                </a:defRPr>
              </a:pPr>
              <a:r>
                <a:rPr lang="th-TH" sz="24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นางลัดดาวรรณ  บำรุงกาญจน์</a:t>
              </a:r>
              <a:br>
                <a:rPr lang="en-US" sz="22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br>
              <a:r>
                <a:rPr lang="th-TH" b="1"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เจ้าหน้าที่บริหารงานทั่วไป</a:t>
              </a:r>
              <a:endParaRPr lang="en-US" b="1"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grpSp>
      <p:pic>
        <p:nvPicPr>
          <p:cNvPr id="52" name="Picture 51">
            <a:extLst>
              <a:ext uri="{FF2B5EF4-FFF2-40B4-BE49-F238E27FC236}">
                <a16:creationId xmlns:a16="http://schemas.microsoft.com/office/drawing/2014/main" id="{15799A4E-6F7B-C4DD-1263-565C2DA16C85}"/>
              </a:ext>
            </a:extLst>
          </p:cNvPr>
          <p:cNvPicPr>
            <a:picLocks noChangeAspect="1"/>
          </p:cNvPicPr>
          <p:nvPr/>
        </p:nvPicPr>
        <p:blipFill rotWithShape="1">
          <a:blip r:embed="rId2"/>
          <a:srcRect l="22238" t="7272" r="29052" b="15280"/>
          <a:stretch/>
        </p:blipFill>
        <p:spPr>
          <a:xfrm>
            <a:off x="6668643" y="2537112"/>
            <a:ext cx="1700555" cy="1792706"/>
          </a:xfrm>
          <a:prstGeom prst="ellipse">
            <a:avLst/>
          </a:prstGeom>
          <a:ln w="28575">
            <a:solidFill>
              <a:srgbClr val="6666FF"/>
            </a:solidFill>
          </a:ln>
          <a:effectLst/>
        </p:spPr>
      </p:pic>
      <p:pic>
        <p:nvPicPr>
          <p:cNvPr id="53" name="Picture 2" descr="อาจเป็นรูปภาพของ 1 คน และ แว่นกันแดด">
            <a:extLst>
              <a:ext uri="{FF2B5EF4-FFF2-40B4-BE49-F238E27FC236}">
                <a16:creationId xmlns:a16="http://schemas.microsoft.com/office/drawing/2014/main" id="{A2910B07-974B-335D-5FBB-EAB147044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112" y="463345"/>
            <a:ext cx="1646633" cy="1646633"/>
          </a:xfrm>
          <a:prstGeom prst="ellipse">
            <a:avLst/>
          </a:prstGeom>
          <a:ln w="19050">
            <a:solidFill>
              <a:srgbClr val="00FFCC"/>
            </a:solidFill>
          </a:ln>
          <a:effectLst/>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49E777BE-993F-3AE2-8637-8C200E829F08}"/>
              </a:ext>
            </a:extLst>
          </p:cNvPr>
          <p:cNvPicPr>
            <a:picLocks noChangeAspect="1"/>
          </p:cNvPicPr>
          <p:nvPr/>
        </p:nvPicPr>
        <p:blipFill rotWithShape="1">
          <a:blip r:embed="rId4"/>
          <a:srcRect l="25350" t="17996" r="27717" b="13565"/>
          <a:stretch/>
        </p:blipFill>
        <p:spPr>
          <a:xfrm>
            <a:off x="3427872" y="4482949"/>
            <a:ext cx="1646633" cy="1650769"/>
          </a:xfrm>
          <a:prstGeom prst="ellipse">
            <a:avLst/>
          </a:prstGeom>
          <a:ln w="28575">
            <a:solidFill>
              <a:srgbClr val="FF3300"/>
            </a:solidFill>
          </a:ln>
          <a:effectLst/>
        </p:spPr>
      </p:pic>
      <p:sp>
        <p:nvSpPr>
          <p:cNvPr id="55" name="Cloud 42">
            <a:extLst>
              <a:ext uri="{FF2B5EF4-FFF2-40B4-BE49-F238E27FC236}">
                <a16:creationId xmlns:a16="http://schemas.microsoft.com/office/drawing/2014/main" id="{2FAE9CA3-9B46-C8EA-D99D-DBFC74EC645A}"/>
              </a:ext>
            </a:extLst>
          </p:cNvPr>
          <p:cNvSpPr/>
          <p:nvPr/>
        </p:nvSpPr>
        <p:spPr>
          <a:xfrm>
            <a:off x="5862837" y="-4526"/>
            <a:ext cx="3618224" cy="201630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566 w 43256"/>
              <a:gd name="connsiteY8" fmla="*/ 26424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566" y="26424"/>
                </a:moveTo>
                <a:cubicBezTo>
                  <a:pt x="38570" y="27752"/>
                  <a:pt x="37554" y="27433"/>
                  <a:pt x="37536" y="30465"/>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6">
              <a:lumMod val="20000"/>
              <a:lumOff val="80000"/>
            </a:schemeClr>
          </a:solidFill>
          <a:ln w="19050" cap="flat" cmpd="sng" algn="ctr">
            <a:solidFill>
              <a:srgbClr val="00FFC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8925" lvl="0" defTabSz="622300">
              <a:lnSpc>
                <a:spcPct val="100000"/>
              </a:lnSpc>
              <a:spcBef>
                <a:spcPct val="0"/>
              </a:spcBef>
              <a:buFontTx/>
              <a:buChar char="-"/>
              <a:defRPr b="1" spc="20">
                <a:latin typeface="+mj-lt"/>
              </a:defRPr>
            </a:pPr>
            <a:r>
              <a:rPr lang="th-TH" sz="1700" b="1" kern="1200" dirty="0">
                <a:ln>
                  <a:solidFill>
                    <a:srgbClr val="003300"/>
                  </a:solidFill>
                </a:ln>
                <a:solidFill>
                  <a:srgbClr val="003300"/>
                </a:solidFill>
                <a:effectLst/>
                <a:latin typeface="TH Mali Grade 6" panose="02000506000000020004" pitchFamily="2" charset="-34"/>
                <a:cs typeface="TH Mali Grade 6" panose="02000506000000020004" pitchFamily="2" charset="-34"/>
              </a:rPr>
              <a:t> การประชุมคณะกรรมการสำนักงานมหาวิทยาลัย</a:t>
            </a:r>
            <a:endParaRPr lang="th-TH" sz="1700" b="1" dirty="0">
              <a:ln>
                <a:solidFill>
                  <a:srgbClr val="003300"/>
                </a:solidFill>
              </a:ln>
              <a:solidFill>
                <a:srgbClr val="003300"/>
              </a:solidFill>
              <a:effectLst/>
              <a:latin typeface="TH Mali Grade 6" panose="02000506000000020004" pitchFamily="2" charset="-34"/>
              <a:cs typeface="TH Mali Grade 6" panose="02000506000000020004" pitchFamily="2" charset="-34"/>
            </a:endParaRPr>
          </a:p>
          <a:p>
            <a:pPr marL="457200" lvl="0" indent="-168275" defTabSz="622300">
              <a:lnSpc>
                <a:spcPct val="100000"/>
              </a:lnSpc>
              <a:spcBef>
                <a:spcPct val="0"/>
              </a:spcBef>
              <a:buFontTx/>
              <a:buChar char="-"/>
              <a:defRPr b="1" spc="20">
                <a:latin typeface="+mj-lt"/>
              </a:defRPr>
            </a:pPr>
            <a:r>
              <a:rPr lang="th-TH" sz="1700" b="1" dirty="0">
                <a:ln>
                  <a:solidFill>
                    <a:srgbClr val="003300"/>
                  </a:solidFill>
                </a:ln>
                <a:solidFill>
                  <a:srgbClr val="003300"/>
                </a:solidFill>
                <a:effectLst/>
                <a:latin typeface="TH Mali Grade 6" panose="02000506000000020004" pitchFamily="2" charset="-34"/>
                <a:cs typeface="TH Mali Grade 6" panose="02000506000000020004" pitchFamily="2" charset="-34"/>
              </a:rPr>
              <a:t>คณะกรรมการพิจารณากลั่นกรองรายชื่อผู้มีคุณสมบัติสมควรได้รับปริญญากิตติมศักดิ์</a:t>
            </a:r>
          </a:p>
          <a:p>
            <a:pPr marL="349250" lvl="0" indent="-60325" defTabSz="622300">
              <a:lnSpc>
                <a:spcPct val="100000"/>
              </a:lnSpc>
              <a:spcBef>
                <a:spcPct val="0"/>
              </a:spcBef>
              <a:buFontTx/>
              <a:buChar char="-"/>
              <a:defRPr b="1" spc="20">
                <a:latin typeface="+mj-lt"/>
              </a:defRPr>
            </a:pPr>
            <a:r>
              <a:rPr lang="th-TH" sz="1700" b="1" kern="1200" dirty="0">
                <a:ln>
                  <a:solidFill>
                    <a:srgbClr val="003300"/>
                  </a:solidFill>
                </a:ln>
                <a:solidFill>
                  <a:srgbClr val="003300"/>
                </a:solidFill>
                <a:effectLst/>
                <a:latin typeface="TH Mali Grade 6" panose="02000506000000020004" pitchFamily="2" charset="-34"/>
                <a:cs typeface="TH Mali Grade 6" panose="02000506000000020004" pitchFamily="2" charset="-34"/>
              </a:rPr>
              <a:t> เว็บไซต์กองกลาง/งานประชุม</a:t>
            </a:r>
          </a:p>
          <a:p>
            <a:pPr marL="457200" lvl="0" indent="-168275" defTabSz="622300">
              <a:lnSpc>
                <a:spcPct val="100000"/>
              </a:lnSpc>
              <a:spcBef>
                <a:spcPct val="0"/>
              </a:spcBef>
              <a:buFontTx/>
              <a:buChar char="-"/>
              <a:defRPr b="1" spc="20">
                <a:latin typeface="+mj-lt"/>
              </a:defRPr>
            </a:pPr>
            <a:r>
              <a:rPr lang="th-TH" sz="1700" b="1" dirty="0">
                <a:ln>
                  <a:solidFill>
                    <a:srgbClr val="003300"/>
                  </a:solidFill>
                </a:ln>
                <a:solidFill>
                  <a:srgbClr val="003300"/>
                </a:solidFill>
                <a:effectLst/>
                <a:latin typeface="TH Mali Grade 6" panose="02000506000000020004" pitchFamily="2" charset="-34"/>
                <a:cs typeface="TH Mali Grade 6" panose="02000506000000020004" pitchFamily="2" charset="-34"/>
              </a:rPr>
              <a:t>การประกันคุณภาพ</a:t>
            </a:r>
            <a:endParaRPr lang="en-US" sz="1700" dirty="0">
              <a:ln>
                <a:solidFill>
                  <a:srgbClr val="003300"/>
                </a:solidFill>
              </a:ln>
              <a:solidFill>
                <a:srgbClr val="003300"/>
              </a:solidFill>
              <a:effectLst/>
            </a:endParaRPr>
          </a:p>
        </p:txBody>
      </p:sp>
      <p:sp>
        <p:nvSpPr>
          <p:cNvPr id="56" name="TextBox 55">
            <a:extLst>
              <a:ext uri="{FF2B5EF4-FFF2-40B4-BE49-F238E27FC236}">
                <a16:creationId xmlns:a16="http://schemas.microsoft.com/office/drawing/2014/main" id="{40A3AD1E-F234-9BA8-45DD-78FF0411A548}"/>
              </a:ext>
            </a:extLst>
          </p:cNvPr>
          <p:cNvSpPr txBox="1"/>
          <p:nvPr/>
        </p:nvSpPr>
        <p:spPr>
          <a:xfrm rot="20872578">
            <a:off x="6406282" y="3569127"/>
            <a:ext cx="2468373" cy="9402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prstTxWarp prst="textArchDown">
              <a:avLst/>
            </a:prstTxWarp>
            <a:noAutofit/>
          </a:bodyPr>
          <a:lstStyle/>
          <a:p>
            <a:pPr marL="0" lvl="0" indent="0" algn="ctr" defTabSz="1244600">
              <a:lnSpc>
                <a:spcPct val="100000"/>
              </a:lnSpc>
              <a:spcBef>
                <a:spcPct val="0"/>
              </a:spcBef>
              <a:spcAft>
                <a:spcPct val="35000"/>
              </a:spcAft>
              <a:buNone/>
              <a:defRPr b="1" spc="20">
                <a:latin typeface="+mj-lt"/>
              </a:defRPr>
            </a:pPr>
            <a:r>
              <a:rPr lang="th-TH" sz="24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นางสาวกิริยา ทิพย์โอสถ</a:t>
            </a:r>
            <a:br>
              <a:rPr lang="en-US" sz="24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br>
            <a:r>
              <a:rPr lang="th-TH" b="1"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เจ้าหน้าที่บริหารงานทั่วไป</a:t>
            </a:r>
            <a:endParaRPr lang="en-US" b="1"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sp>
        <p:nvSpPr>
          <p:cNvPr id="57" name="Cloud 42">
            <a:extLst>
              <a:ext uri="{FF2B5EF4-FFF2-40B4-BE49-F238E27FC236}">
                <a16:creationId xmlns:a16="http://schemas.microsoft.com/office/drawing/2014/main" id="{7388E73D-301A-D399-8FE5-FB022953C1F6}"/>
              </a:ext>
            </a:extLst>
          </p:cNvPr>
          <p:cNvSpPr/>
          <p:nvPr/>
        </p:nvSpPr>
        <p:spPr>
          <a:xfrm>
            <a:off x="3560913" y="2770425"/>
            <a:ext cx="3023378" cy="171503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566 w 43256"/>
              <a:gd name="connsiteY8" fmla="*/ 26424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566" y="26424"/>
                </a:moveTo>
                <a:cubicBezTo>
                  <a:pt x="38570" y="27752"/>
                  <a:pt x="37554" y="27433"/>
                  <a:pt x="37536" y="30465"/>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19050" cap="flat" cmpd="sng" algn="ctr">
            <a:solidFill>
              <a:srgbClr val="6666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8925" lvl="0" defTabSz="622300">
              <a:lnSpc>
                <a:spcPct val="100000"/>
              </a:lnSpc>
              <a:spcBef>
                <a:spcPct val="0"/>
              </a:spcBef>
              <a:buFontTx/>
              <a:buChar char="-"/>
              <a:defRPr b="1" spc="20">
                <a:latin typeface="+mj-lt"/>
              </a:defRPr>
            </a:pPr>
            <a:r>
              <a:rPr lang="th-TH" sz="1700" b="1" kern="1200" dirty="0">
                <a:ln>
                  <a:solidFill>
                    <a:srgbClr val="0070C0"/>
                  </a:solidFill>
                </a:ln>
                <a:solidFill>
                  <a:srgbClr val="002060"/>
                </a:solidFill>
                <a:effectLst/>
                <a:latin typeface="TH Mali Grade 6" panose="02000506000000020004" pitchFamily="2" charset="-34"/>
                <a:cs typeface="TH Mali Grade 6" panose="02000506000000020004" pitchFamily="2" charset="-34"/>
              </a:rPr>
              <a:t> การประชุมคณะกรรมการที่ประชุมรองอธิการบดี และผู้ช่วยอธิการบดี</a:t>
            </a:r>
            <a:endParaRPr lang="th-TH" sz="1700" b="1" dirty="0">
              <a:ln>
                <a:solidFill>
                  <a:srgbClr val="0070C0"/>
                </a:solidFill>
              </a:ln>
              <a:solidFill>
                <a:srgbClr val="002060"/>
              </a:solidFill>
              <a:effectLst/>
              <a:latin typeface="TH Mali Grade 6" panose="02000506000000020004" pitchFamily="2" charset="-34"/>
              <a:cs typeface="TH Mali Grade 6" panose="02000506000000020004" pitchFamily="2" charset="-34"/>
            </a:endParaRPr>
          </a:p>
          <a:p>
            <a:pPr marL="457200" lvl="0" indent="-168275" defTabSz="622300">
              <a:lnSpc>
                <a:spcPct val="100000"/>
              </a:lnSpc>
              <a:spcBef>
                <a:spcPct val="0"/>
              </a:spcBef>
              <a:buFontTx/>
              <a:buChar char="-"/>
              <a:defRPr b="1" spc="20">
                <a:latin typeface="+mj-lt"/>
              </a:defRPr>
            </a:pPr>
            <a:r>
              <a:rPr lang="th-TH" sz="1700" b="1" dirty="0">
                <a:ln>
                  <a:solidFill>
                    <a:srgbClr val="0070C0"/>
                  </a:solidFill>
                </a:ln>
                <a:solidFill>
                  <a:srgbClr val="002060"/>
                </a:solidFill>
                <a:latin typeface="TH Mali Grade 6" panose="02000506000000020004" pitchFamily="2" charset="-34"/>
                <a:cs typeface="TH Mali Grade 6" panose="02000506000000020004" pitchFamily="2" charset="-34"/>
              </a:rPr>
              <a:t>รับหนังสือจากระบบ </a:t>
            </a:r>
            <a:r>
              <a:rPr lang="en-US" sz="1700" b="1" dirty="0">
                <a:ln>
                  <a:solidFill>
                    <a:srgbClr val="0070C0"/>
                  </a:solidFill>
                </a:ln>
                <a:solidFill>
                  <a:srgbClr val="002060"/>
                </a:solidFill>
                <a:latin typeface="TH Mali Grade 6" panose="02000506000000020004" pitchFamily="2" charset="-34"/>
                <a:cs typeface="TH Mali Grade 6" panose="02000506000000020004" pitchFamily="2" charset="-34"/>
              </a:rPr>
              <a:t>e-document </a:t>
            </a:r>
            <a:endParaRPr lang="th-TH" sz="1700" b="1" dirty="0">
              <a:ln>
                <a:solidFill>
                  <a:srgbClr val="0070C0"/>
                </a:solidFill>
              </a:ln>
              <a:solidFill>
                <a:srgbClr val="002060"/>
              </a:solidFill>
              <a:effectLst/>
              <a:latin typeface="TH Mali Grade 6" panose="02000506000000020004" pitchFamily="2" charset="-34"/>
              <a:cs typeface="TH Mali Grade 6" panose="02000506000000020004" pitchFamily="2" charset="-34"/>
            </a:endParaRPr>
          </a:p>
          <a:p>
            <a:pPr marL="349250" lvl="0" indent="-60325" defTabSz="622300">
              <a:lnSpc>
                <a:spcPct val="100000"/>
              </a:lnSpc>
              <a:spcBef>
                <a:spcPct val="0"/>
              </a:spcBef>
              <a:buFontTx/>
              <a:buChar char="-"/>
              <a:defRPr b="1" spc="20">
                <a:latin typeface="+mj-lt"/>
              </a:defRPr>
            </a:pPr>
            <a:r>
              <a:rPr lang="th-TH" sz="1700" b="1" kern="1200" dirty="0">
                <a:ln>
                  <a:solidFill>
                    <a:srgbClr val="0070C0"/>
                  </a:solidFill>
                </a:ln>
                <a:solidFill>
                  <a:srgbClr val="002060"/>
                </a:solidFill>
                <a:effectLst/>
                <a:latin typeface="TH Mali Grade 6" panose="02000506000000020004" pitchFamily="2" charset="-34"/>
                <a:cs typeface="TH Mali Grade 6" panose="02000506000000020004" pitchFamily="2" charset="-34"/>
              </a:rPr>
              <a:t> </a:t>
            </a:r>
            <a:r>
              <a:rPr lang="th-TH" sz="1700" b="1" dirty="0">
                <a:ln>
                  <a:solidFill>
                    <a:srgbClr val="0070C0"/>
                  </a:solidFill>
                </a:ln>
                <a:solidFill>
                  <a:srgbClr val="002060"/>
                </a:solidFill>
                <a:effectLst/>
                <a:latin typeface="TH Mali Grade 6" panose="02000506000000020004" pitchFamily="2" charset="-34"/>
                <a:cs typeface="TH Mali Grade 6" panose="02000506000000020004" pitchFamily="2" charset="-34"/>
              </a:rPr>
              <a:t>เบิกค่าใช้จ่ายในการประชุม</a:t>
            </a:r>
            <a:endParaRPr lang="th-TH" sz="1700" b="1" kern="1200" dirty="0">
              <a:ln>
                <a:solidFill>
                  <a:srgbClr val="0070C0"/>
                </a:solidFill>
              </a:ln>
              <a:solidFill>
                <a:srgbClr val="002060"/>
              </a:solidFill>
              <a:effectLst/>
              <a:latin typeface="TH Mali Grade 6" panose="02000506000000020004" pitchFamily="2" charset="-34"/>
              <a:cs typeface="TH Mali Grade 6" panose="02000506000000020004" pitchFamily="2" charset="-34"/>
            </a:endParaRPr>
          </a:p>
          <a:p>
            <a:pPr marL="457200" lvl="0" indent="-168275" defTabSz="622300">
              <a:lnSpc>
                <a:spcPct val="100000"/>
              </a:lnSpc>
              <a:spcBef>
                <a:spcPct val="0"/>
              </a:spcBef>
              <a:buFontTx/>
              <a:buChar char="-"/>
              <a:defRPr b="1" spc="20">
                <a:latin typeface="+mj-lt"/>
              </a:defRPr>
            </a:pPr>
            <a:r>
              <a:rPr lang="th-TH" sz="1700" b="1" dirty="0">
                <a:ln>
                  <a:solidFill>
                    <a:srgbClr val="0070C0"/>
                  </a:solidFill>
                </a:ln>
                <a:solidFill>
                  <a:srgbClr val="002060"/>
                </a:solidFill>
                <a:effectLst/>
                <a:latin typeface="TH Mali Grade 6" panose="02000506000000020004" pitchFamily="2" charset="-34"/>
                <a:cs typeface="TH Mali Grade 6" panose="02000506000000020004" pitchFamily="2" charset="-34"/>
              </a:rPr>
              <a:t>เบิกจ่ายของที่ระลึก</a:t>
            </a:r>
            <a:endParaRPr lang="en-US" sz="1700" dirty="0">
              <a:ln>
                <a:solidFill>
                  <a:srgbClr val="0070C0"/>
                </a:solidFill>
              </a:ln>
              <a:solidFill>
                <a:srgbClr val="002060"/>
              </a:solidFill>
              <a:effectLst/>
            </a:endParaRPr>
          </a:p>
        </p:txBody>
      </p:sp>
      <p:sp>
        <p:nvSpPr>
          <p:cNvPr id="59" name="TextBox 58">
            <a:extLst>
              <a:ext uri="{FF2B5EF4-FFF2-40B4-BE49-F238E27FC236}">
                <a16:creationId xmlns:a16="http://schemas.microsoft.com/office/drawing/2014/main" id="{75E42D9B-C391-D8E0-2757-FF9C31DF3F1A}"/>
              </a:ext>
            </a:extLst>
          </p:cNvPr>
          <p:cNvSpPr txBox="1"/>
          <p:nvPr/>
        </p:nvSpPr>
        <p:spPr>
          <a:xfrm>
            <a:off x="2950032" y="5447449"/>
            <a:ext cx="2468373" cy="9402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prstTxWarp prst="textArchDown">
              <a:avLst/>
            </a:prstTxWarp>
            <a:noAutofit/>
          </a:bodyPr>
          <a:lstStyle/>
          <a:p>
            <a:pPr marL="0" lvl="0" indent="0" algn="ctr" defTabSz="1244600">
              <a:lnSpc>
                <a:spcPct val="100000"/>
              </a:lnSpc>
              <a:spcBef>
                <a:spcPct val="0"/>
              </a:spcBef>
              <a:spcAft>
                <a:spcPct val="35000"/>
              </a:spcAft>
              <a:buNone/>
              <a:defRPr b="1" spc="20">
                <a:latin typeface="+mj-lt"/>
              </a:defRPr>
            </a:pPr>
            <a:r>
              <a:rPr lang="th-TH" sz="2400" b="1"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นางธัญทิวา  เผ่าต๊ะใจ</a:t>
            </a:r>
            <a:br>
              <a:rPr lang="en-US" sz="22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br>
            <a:r>
              <a:rPr lang="th-TH" b="1"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เจ้าหน้าที่บริหารงานทั่วไป</a:t>
            </a:r>
            <a:endParaRPr lang="en-US" b="1"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sp>
        <p:nvSpPr>
          <p:cNvPr id="60" name="Arrow: Curved Up 59">
            <a:extLst>
              <a:ext uri="{FF2B5EF4-FFF2-40B4-BE49-F238E27FC236}">
                <a16:creationId xmlns:a16="http://schemas.microsoft.com/office/drawing/2014/main" id="{8849CD4A-BCD4-6268-56A2-8773DC92799B}"/>
              </a:ext>
            </a:extLst>
          </p:cNvPr>
          <p:cNvSpPr/>
          <p:nvPr/>
        </p:nvSpPr>
        <p:spPr>
          <a:xfrm rot="20322950">
            <a:off x="5611529" y="1723989"/>
            <a:ext cx="745842" cy="290769"/>
          </a:xfrm>
          <a:prstGeom prst="curvedUpArrow">
            <a:avLst>
              <a:gd name="adj1" fmla="val 25000"/>
              <a:gd name="adj2" fmla="val 76833"/>
              <a:gd name="adj3" fmla="val 42674"/>
            </a:avLst>
          </a:prstGeom>
          <a:solidFill>
            <a:srgbClr val="00B05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loud 42">
            <a:extLst>
              <a:ext uri="{FF2B5EF4-FFF2-40B4-BE49-F238E27FC236}">
                <a16:creationId xmlns:a16="http://schemas.microsoft.com/office/drawing/2014/main" id="{67EEA01E-3F47-51A0-7B8F-E4B60BD3862A}"/>
              </a:ext>
            </a:extLst>
          </p:cNvPr>
          <p:cNvSpPr/>
          <p:nvPr/>
        </p:nvSpPr>
        <p:spPr>
          <a:xfrm>
            <a:off x="5074506" y="4947274"/>
            <a:ext cx="3125568" cy="179195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566 w 43256"/>
              <a:gd name="connsiteY8" fmla="*/ 26424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566" y="26424"/>
                </a:moveTo>
                <a:cubicBezTo>
                  <a:pt x="38570" y="27752"/>
                  <a:pt x="37554" y="27433"/>
                  <a:pt x="37536" y="30465"/>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20000"/>
              <a:lumOff val="80000"/>
            </a:schemeClr>
          </a:solidFill>
          <a:ln w="1905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288925" lvl="0" defTabSz="622300">
              <a:lnSpc>
                <a:spcPct val="100000"/>
              </a:lnSpc>
              <a:spcBef>
                <a:spcPct val="0"/>
              </a:spcBef>
              <a:buFontTx/>
              <a:buChar char="-"/>
              <a:defRPr b="1" spc="20">
                <a:latin typeface="+mj-lt"/>
              </a:defRPr>
            </a:pPr>
            <a:r>
              <a:rPr lang="th-TH" sz="1700" b="1" kern="1200" dirty="0">
                <a:ln>
                  <a:solidFill>
                    <a:srgbClr val="C00000"/>
                  </a:solidFill>
                </a:ln>
                <a:solidFill>
                  <a:srgbClr val="C00000"/>
                </a:solidFill>
                <a:effectLst/>
                <a:latin typeface="TH Mali Grade 6" panose="02000506000000020004" pitchFamily="2" charset="-34"/>
                <a:cs typeface="TH Mali Grade 6" panose="02000506000000020004" pitchFamily="2" charset="-34"/>
              </a:rPr>
              <a:t> การประชุมคณะกรรมการบริหารมหาวิทยาลัย </a:t>
            </a:r>
          </a:p>
          <a:p>
            <a:pPr marL="288925" lvl="0" defTabSz="622300">
              <a:lnSpc>
                <a:spcPct val="100000"/>
              </a:lnSpc>
              <a:spcBef>
                <a:spcPct val="0"/>
              </a:spcBef>
              <a:buFontTx/>
              <a:buChar char="-"/>
              <a:defRPr b="1" spc="20">
                <a:latin typeface="+mj-lt"/>
              </a:defRPr>
            </a:pPr>
            <a:r>
              <a:rPr lang="th-TH" sz="1700" b="1" dirty="0">
                <a:ln>
                  <a:solidFill>
                    <a:srgbClr val="C00000"/>
                  </a:solidFill>
                </a:ln>
                <a:solidFill>
                  <a:srgbClr val="C00000"/>
                </a:solidFill>
                <a:effectLst/>
                <a:latin typeface="TH Mali Grade 6" panose="02000506000000020004" pitchFamily="2" charset="-34"/>
                <a:cs typeface="TH Mali Grade 6" panose="02000506000000020004" pitchFamily="2" charset="-34"/>
              </a:rPr>
              <a:t> คณะกรรมการอื่นๆ ที่ได้รับ</a:t>
            </a:r>
          </a:p>
          <a:p>
            <a:pPr marL="288925" lvl="0" defTabSz="622300">
              <a:lnSpc>
                <a:spcPct val="100000"/>
              </a:lnSpc>
              <a:spcBef>
                <a:spcPct val="0"/>
              </a:spcBef>
              <a:defRPr b="1" spc="20">
                <a:latin typeface="+mj-lt"/>
              </a:defRPr>
            </a:pPr>
            <a:r>
              <a:rPr lang="th-TH" sz="1700" b="1" dirty="0">
                <a:ln>
                  <a:solidFill>
                    <a:srgbClr val="C00000"/>
                  </a:solidFill>
                </a:ln>
                <a:solidFill>
                  <a:srgbClr val="C00000"/>
                </a:solidFill>
                <a:effectLst/>
                <a:latin typeface="TH Mali Grade 6" panose="02000506000000020004" pitchFamily="2" charset="-34"/>
                <a:cs typeface="TH Mali Grade 6" panose="02000506000000020004" pitchFamily="2" charset="-34"/>
              </a:rPr>
              <a:t>มอบหมาย</a:t>
            </a:r>
            <a:endParaRPr lang="en-US" sz="1700" dirty="0">
              <a:ln>
                <a:solidFill>
                  <a:srgbClr val="C00000"/>
                </a:solidFill>
              </a:ln>
              <a:solidFill>
                <a:srgbClr val="C00000"/>
              </a:solidFill>
              <a:effectLst/>
            </a:endParaRPr>
          </a:p>
        </p:txBody>
      </p:sp>
      <p:sp>
        <p:nvSpPr>
          <p:cNvPr id="62" name="Arrow: Curved Up 61">
            <a:extLst>
              <a:ext uri="{FF2B5EF4-FFF2-40B4-BE49-F238E27FC236}">
                <a16:creationId xmlns:a16="http://schemas.microsoft.com/office/drawing/2014/main" id="{52D3FC0E-5F0E-77F1-4F0C-4D433EC155B6}"/>
              </a:ext>
            </a:extLst>
          </p:cNvPr>
          <p:cNvSpPr/>
          <p:nvPr/>
        </p:nvSpPr>
        <p:spPr>
          <a:xfrm rot="20725384" flipH="1">
            <a:off x="6169544" y="4276454"/>
            <a:ext cx="762532" cy="373077"/>
          </a:xfrm>
          <a:prstGeom prst="curvedUpArrow">
            <a:avLst>
              <a:gd name="adj1" fmla="val 25000"/>
              <a:gd name="adj2" fmla="val 105387"/>
              <a:gd name="adj3" fmla="val 25000"/>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TextBox 62">
            <a:extLst>
              <a:ext uri="{FF2B5EF4-FFF2-40B4-BE49-F238E27FC236}">
                <a16:creationId xmlns:a16="http://schemas.microsoft.com/office/drawing/2014/main" id="{40C66A7D-5C10-BA1D-A726-E072104C5027}"/>
              </a:ext>
            </a:extLst>
          </p:cNvPr>
          <p:cNvSpPr txBox="1"/>
          <p:nvPr/>
        </p:nvSpPr>
        <p:spPr>
          <a:xfrm rot="3255254">
            <a:off x="9565541" y="746806"/>
            <a:ext cx="2468373" cy="9402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prstTxWarp prst="textArchUp">
              <a:avLst>
                <a:gd name="adj" fmla="val 11148871"/>
              </a:avLst>
            </a:prstTxWarp>
            <a:noAutofit/>
          </a:bodyPr>
          <a:lstStyle/>
          <a:p>
            <a:pPr marL="0" lvl="0" indent="0" algn="ctr" defTabSz="1244600">
              <a:lnSpc>
                <a:spcPct val="100000"/>
              </a:lnSpc>
              <a:spcBef>
                <a:spcPct val="0"/>
              </a:spcBef>
              <a:spcAft>
                <a:spcPct val="35000"/>
              </a:spcAft>
              <a:buNone/>
              <a:defRPr b="1" spc="20">
                <a:latin typeface="+mj-lt"/>
              </a:defRPr>
            </a:pPr>
            <a:r>
              <a:rPr lang="th-TH" sz="24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นางอำไพ  บัวลอย</a:t>
            </a:r>
            <a:br>
              <a:rPr lang="en-US" sz="24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br>
            <a:r>
              <a:rPr lang="th-TH" sz="2400" b="1"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พนักงานส่วนงาน</a:t>
            </a:r>
            <a:endParaRPr lang="en-US" sz="2400" b="1"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sp>
        <p:nvSpPr>
          <p:cNvPr id="64" name="TextBox 63">
            <a:extLst>
              <a:ext uri="{FF2B5EF4-FFF2-40B4-BE49-F238E27FC236}">
                <a16:creationId xmlns:a16="http://schemas.microsoft.com/office/drawing/2014/main" id="{075F7E11-B5D0-3AC8-4CEF-D3E46D6305BA}"/>
              </a:ext>
            </a:extLst>
          </p:cNvPr>
          <p:cNvSpPr txBox="1"/>
          <p:nvPr/>
        </p:nvSpPr>
        <p:spPr>
          <a:xfrm>
            <a:off x="8111711" y="5437991"/>
            <a:ext cx="2468373" cy="9402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prstTxWarp prst="textArchDown">
              <a:avLst/>
            </a:prstTxWarp>
            <a:noAutofit/>
          </a:bodyPr>
          <a:lstStyle/>
          <a:p>
            <a:pPr marL="0" lvl="0" indent="0" algn="ctr" defTabSz="1244600">
              <a:lnSpc>
                <a:spcPct val="100000"/>
              </a:lnSpc>
              <a:spcBef>
                <a:spcPct val="0"/>
              </a:spcBef>
              <a:spcAft>
                <a:spcPct val="35000"/>
              </a:spcAft>
              <a:buNone/>
              <a:defRPr b="1" spc="20">
                <a:latin typeface="+mj-lt"/>
              </a:defRPr>
            </a:pPr>
            <a:r>
              <a:rPr lang="th-TH" sz="2400" b="1"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นางสาวรัตน์มณี  ยศติวงษ์</a:t>
            </a:r>
            <a:br>
              <a:rPr lang="en-US" sz="2400" b="1" kern="1200"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br>
            <a:r>
              <a:rPr lang="th-TH" sz="2400" b="1" spc="-1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rPr>
              <a:t>พนักงานส่วนงาน</a:t>
            </a:r>
            <a:endParaRPr lang="en-US" sz="2400" b="1" kern="1200" dirty="0">
              <a:ln>
                <a:solidFill>
                  <a:srgbClr val="CC00FF"/>
                </a:solidFill>
              </a:ln>
              <a:solidFill>
                <a:srgbClr val="CC00FF"/>
              </a:solidFill>
              <a:effectLst>
                <a:outerShdw blurRad="38100" dist="38100" dir="2700000" algn="tl">
                  <a:srgbClr val="000000">
                    <a:alpha val="43137"/>
                  </a:srgbClr>
                </a:outerShdw>
              </a:effectLst>
              <a:latin typeface="TH Mali Grade 6" panose="02000506000000020004" pitchFamily="2" charset="-34"/>
              <a:cs typeface="TH Mali Grade 6" panose="02000506000000020004" pitchFamily="2" charset="-34"/>
            </a:endParaRPr>
          </a:p>
        </p:txBody>
      </p:sp>
      <p:sp>
        <p:nvSpPr>
          <p:cNvPr id="65" name="Cloud 42">
            <a:extLst>
              <a:ext uri="{FF2B5EF4-FFF2-40B4-BE49-F238E27FC236}">
                <a16:creationId xmlns:a16="http://schemas.microsoft.com/office/drawing/2014/main" id="{5CB87415-7BF1-CB57-8B69-0AC266E67D07}"/>
              </a:ext>
            </a:extLst>
          </p:cNvPr>
          <p:cNvSpPr/>
          <p:nvPr/>
        </p:nvSpPr>
        <p:spPr>
          <a:xfrm>
            <a:off x="8552970" y="2300330"/>
            <a:ext cx="3378096" cy="23094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566 w 43256"/>
              <a:gd name="connsiteY8" fmla="*/ 26424 h 43219"/>
              <a:gd name="connsiteX9" fmla="*/ 37536 w 43256"/>
              <a:gd name="connsiteY9" fmla="*/ 30465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566" y="26424"/>
                </a:moveTo>
                <a:cubicBezTo>
                  <a:pt x="38570" y="27752"/>
                  <a:pt x="37554" y="27433"/>
                  <a:pt x="37536" y="30465"/>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2">
              <a:lumMod val="20000"/>
              <a:lumOff val="80000"/>
            </a:schemeClr>
          </a:solidFill>
          <a:ln w="19050"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288925" lvl="0" algn="ctr" defTabSz="622300">
              <a:lnSpc>
                <a:spcPct val="100000"/>
              </a:lnSpc>
              <a:spcBef>
                <a:spcPct val="0"/>
              </a:spcBef>
              <a:defRPr b="1" spc="20">
                <a:latin typeface="+mj-lt"/>
              </a:defRPr>
            </a:pPr>
            <a:r>
              <a:rPr lang="th-TH" sz="1700" dirty="0">
                <a:ln>
                  <a:solidFill>
                    <a:srgbClr val="0000FF"/>
                  </a:solidFill>
                </a:ln>
                <a:solidFill>
                  <a:srgbClr val="6666FF"/>
                </a:solidFill>
                <a:effectLst/>
                <a:latin typeface="TH Mali Grade 6" panose="02000506000000020004" pitchFamily="2" charset="-34"/>
                <a:cs typeface="TH Mali Grade 6" panose="02000506000000020004" pitchFamily="2" charset="-34"/>
              </a:rPr>
              <a:t>ให้บริการห้องประชุม </a:t>
            </a:r>
          </a:p>
          <a:p>
            <a:pPr marL="457200" lvl="0" indent="-168275" defTabSz="622300">
              <a:lnSpc>
                <a:spcPct val="100000"/>
              </a:lnSpc>
              <a:spcBef>
                <a:spcPct val="0"/>
              </a:spcBef>
              <a:buFontTx/>
              <a:buChar char="-"/>
              <a:defRPr b="1" spc="20">
                <a:latin typeface="+mj-lt"/>
              </a:defRPr>
            </a:pPr>
            <a:r>
              <a:rPr lang="th-TH" sz="1700" dirty="0">
                <a:ln>
                  <a:solidFill>
                    <a:srgbClr val="0000FF"/>
                  </a:solidFill>
                </a:ln>
                <a:solidFill>
                  <a:srgbClr val="6666FF"/>
                </a:solidFill>
                <a:effectLst/>
                <a:latin typeface="TH Mali Grade 6" panose="02000506000000020004" pitchFamily="2" charset="-34"/>
                <a:cs typeface="TH Mali Grade 6" panose="02000506000000020004" pitchFamily="2" charset="-34"/>
              </a:rPr>
              <a:t>รับจอง/ยกเลิก การขอใช้ห้องประชุม </a:t>
            </a:r>
          </a:p>
          <a:p>
            <a:pPr marL="457200" indent="-168275" defTabSz="622300">
              <a:spcBef>
                <a:spcPct val="0"/>
              </a:spcBef>
              <a:buFontTx/>
              <a:buChar char="-"/>
              <a:defRPr b="1" spc="20">
                <a:latin typeface="+mj-lt"/>
              </a:defRPr>
            </a:pPr>
            <a:r>
              <a:rPr lang="th-TH" sz="1700" dirty="0">
                <a:ln>
                  <a:solidFill>
                    <a:srgbClr val="0000FF"/>
                  </a:solidFill>
                </a:ln>
                <a:solidFill>
                  <a:srgbClr val="6666FF"/>
                </a:solidFill>
                <a:effectLst/>
                <a:latin typeface="TH Mali Grade 6" panose="02000506000000020004" pitchFamily="2" charset="-34"/>
                <a:cs typeface="TH Mali Grade 6" panose="02000506000000020004" pitchFamily="2" charset="-34"/>
              </a:rPr>
              <a:t>ควบคุมระบบคอมพิวเตอร์/ระบบโสดทัศนูปกรณ์</a:t>
            </a:r>
          </a:p>
          <a:p>
            <a:pPr marL="457200" indent="-168275" defTabSz="622300">
              <a:spcBef>
                <a:spcPct val="0"/>
              </a:spcBef>
              <a:buFontTx/>
              <a:buChar char="-"/>
              <a:defRPr b="1" spc="20">
                <a:latin typeface="+mj-lt"/>
              </a:defRPr>
            </a:pPr>
            <a:r>
              <a:rPr lang="th-TH" sz="1700" dirty="0">
                <a:ln>
                  <a:solidFill>
                    <a:srgbClr val="0000FF"/>
                  </a:solidFill>
                </a:ln>
                <a:solidFill>
                  <a:srgbClr val="6666FF"/>
                </a:solidFill>
                <a:effectLst/>
                <a:latin typeface="TH Mali Grade 6" panose="02000506000000020004" pitchFamily="2" charset="-34"/>
                <a:cs typeface="TH Mali Grade 6" panose="02000506000000020004" pitchFamily="2" charset="-34"/>
              </a:rPr>
              <a:t>อำนวยความสะดวกในห้องประชุม</a:t>
            </a:r>
            <a:endParaRPr lang="en-US" sz="1700" dirty="0">
              <a:ln>
                <a:solidFill>
                  <a:srgbClr val="0000FF"/>
                </a:solidFill>
              </a:ln>
              <a:solidFill>
                <a:srgbClr val="6666FF"/>
              </a:solidFill>
              <a:effectLst/>
              <a:latin typeface="TH Mali Grade 6" panose="02000506000000020004" pitchFamily="2" charset="-34"/>
              <a:cs typeface="TH Mali Grade 6" panose="02000506000000020004" pitchFamily="2" charset="-34"/>
            </a:endParaRPr>
          </a:p>
          <a:p>
            <a:pPr marL="457200" lvl="0" indent="-168275" defTabSz="622300">
              <a:lnSpc>
                <a:spcPct val="100000"/>
              </a:lnSpc>
              <a:spcBef>
                <a:spcPct val="0"/>
              </a:spcBef>
              <a:buFontTx/>
              <a:buChar char="-"/>
              <a:defRPr b="1" spc="20">
                <a:latin typeface="+mj-lt"/>
              </a:defRPr>
            </a:pPr>
            <a:r>
              <a:rPr lang="th-TH" sz="1700" dirty="0">
                <a:ln>
                  <a:solidFill>
                    <a:srgbClr val="0000FF"/>
                  </a:solidFill>
                </a:ln>
                <a:solidFill>
                  <a:srgbClr val="6666FF"/>
                </a:solidFill>
                <a:effectLst/>
                <a:latin typeface="TH Mali Grade 6" panose="02000506000000020004" pitchFamily="2" charset="-34"/>
                <a:cs typeface="TH Mali Grade 6" panose="02000506000000020004" pitchFamily="2" charset="-34"/>
              </a:rPr>
              <a:t>เสริฟอาหารว่างและเครื่องดื่มและอาหาร</a:t>
            </a:r>
          </a:p>
          <a:p>
            <a:pPr marL="457200" lvl="0" indent="-168275" defTabSz="622300">
              <a:lnSpc>
                <a:spcPct val="100000"/>
              </a:lnSpc>
              <a:spcBef>
                <a:spcPct val="0"/>
              </a:spcBef>
              <a:buFontTx/>
              <a:buChar char="-"/>
              <a:defRPr b="1" spc="20">
                <a:latin typeface="+mj-lt"/>
              </a:defRPr>
            </a:pPr>
            <a:r>
              <a:rPr lang="th-TH" sz="1700" dirty="0">
                <a:ln>
                  <a:solidFill>
                    <a:srgbClr val="0000FF"/>
                  </a:solidFill>
                </a:ln>
                <a:solidFill>
                  <a:srgbClr val="6666FF"/>
                </a:solidFill>
                <a:effectLst/>
                <a:latin typeface="TH Mali Grade 6" panose="02000506000000020004" pitchFamily="2" charset="-34"/>
                <a:cs typeface="TH Mali Grade 6" panose="02000506000000020004" pitchFamily="2" charset="-34"/>
              </a:rPr>
              <a:t>บริการให้ยืมวัสดุงานบ้านงานครัว</a:t>
            </a:r>
          </a:p>
        </p:txBody>
      </p:sp>
      <p:sp>
        <p:nvSpPr>
          <p:cNvPr id="66" name="Arrow: Curved Up 65">
            <a:extLst>
              <a:ext uri="{FF2B5EF4-FFF2-40B4-BE49-F238E27FC236}">
                <a16:creationId xmlns:a16="http://schemas.microsoft.com/office/drawing/2014/main" id="{6A175E9F-CD27-4C03-F8C4-13FD94E76F93}"/>
              </a:ext>
            </a:extLst>
          </p:cNvPr>
          <p:cNvSpPr/>
          <p:nvPr/>
        </p:nvSpPr>
        <p:spPr>
          <a:xfrm rot="16726524">
            <a:off x="10107734" y="4818803"/>
            <a:ext cx="944700" cy="461909"/>
          </a:xfrm>
          <a:prstGeom prst="curvedUpArrow">
            <a:avLst>
              <a:gd name="adj1" fmla="val 25000"/>
              <a:gd name="adj2" fmla="val 76833"/>
              <a:gd name="adj3" fmla="val 42674"/>
            </a:avLst>
          </a:prstGeom>
          <a:solidFill>
            <a:srgbClr val="00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Arrow: Curved Down 66">
            <a:extLst>
              <a:ext uri="{FF2B5EF4-FFF2-40B4-BE49-F238E27FC236}">
                <a16:creationId xmlns:a16="http://schemas.microsoft.com/office/drawing/2014/main" id="{07938849-E150-1F04-CC03-9B2531FF3581}"/>
              </a:ext>
            </a:extLst>
          </p:cNvPr>
          <p:cNvSpPr/>
          <p:nvPr/>
        </p:nvSpPr>
        <p:spPr>
          <a:xfrm rot="21174779">
            <a:off x="5139718" y="4838081"/>
            <a:ext cx="582122" cy="284217"/>
          </a:xfrm>
          <a:prstGeom prst="curvedDownArrow">
            <a:avLst>
              <a:gd name="adj1" fmla="val 25000"/>
              <a:gd name="adj2" fmla="val 90538"/>
              <a:gd name="adj3" fmla="val 25000"/>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Arrow: Curved Right 67">
            <a:extLst>
              <a:ext uri="{FF2B5EF4-FFF2-40B4-BE49-F238E27FC236}">
                <a16:creationId xmlns:a16="http://schemas.microsoft.com/office/drawing/2014/main" id="{EE3F3F48-F5B5-5612-D59B-CB934460E094}"/>
              </a:ext>
            </a:extLst>
          </p:cNvPr>
          <p:cNvSpPr/>
          <p:nvPr/>
        </p:nvSpPr>
        <p:spPr>
          <a:xfrm rot="1651469">
            <a:off x="8984513" y="1645566"/>
            <a:ext cx="441227" cy="880833"/>
          </a:xfrm>
          <a:prstGeom prst="curvedRightArrow">
            <a:avLst/>
          </a:prstGeom>
          <a:solidFill>
            <a:srgbClr val="00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DFDE54F8-37F1-7CB5-7675-4034F99F74F2}"/>
              </a:ext>
            </a:extLst>
          </p:cNvPr>
          <p:cNvPicPr>
            <a:picLocks noChangeAspect="1"/>
          </p:cNvPicPr>
          <p:nvPr/>
        </p:nvPicPr>
        <p:blipFill rotWithShape="1">
          <a:blip r:embed="rId5"/>
          <a:srcRect l="35105" b="44127"/>
          <a:stretch/>
        </p:blipFill>
        <p:spPr>
          <a:xfrm>
            <a:off x="297080" y="1977627"/>
            <a:ext cx="2532476" cy="2404281"/>
          </a:xfrm>
          <a:prstGeom prst="ellipse">
            <a:avLst/>
          </a:prstGeom>
          <a:ln w="57150">
            <a:solidFill>
              <a:srgbClr val="660033"/>
            </a:solidFill>
          </a:ln>
          <a:effectLst>
            <a:glow rad="228600">
              <a:schemeClr val="accent6">
                <a:satMod val="175000"/>
                <a:alpha val="40000"/>
              </a:schemeClr>
            </a:glow>
          </a:effectLst>
        </p:spPr>
      </p:pic>
      <p:pic>
        <p:nvPicPr>
          <p:cNvPr id="4" name="Picture 3">
            <a:extLst>
              <a:ext uri="{FF2B5EF4-FFF2-40B4-BE49-F238E27FC236}">
                <a16:creationId xmlns:a16="http://schemas.microsoft.com/office/drawing/2014/main" id="{784D7BA6-95F1-022E-14E7-DF9AC1A45262}"/>
              </a:ext>
            </a:extLst>
          </p:cNvPr>
          <p:cNvPicPr>
            <a:picLocks noChangeAspect="1"/>
          </p:cNvPicPr>
          <p:nvPr/>
        </p:nvPicPr>
        <p:blipFill rotWithShape="1">
          <a:blip r:embed="rId6"/>
          <a:srcRect l="6656" t="4149" r="5331" b="4827"/>
          <a:stretch/>
        </p:blipFill>
        <p:spPr>
          <a:xfrm>
            <a:off x="8396787" y="4506140"/>
            <a:ext cx="1646634" cy="1630465"/>
          </a:xfrm>
          <a:prstGeom prst="ellipse">
            <a:avLst/>
          </a:prstGeom>
          <a:ln w="28575">
            <a:solidFill>
              <a:srgbClr val="006666"/>
            </a:solidFill>
          </a:ln>
          <a:effectLst/>
        </p:spPr>
      </p:pic>
      <p:pic>
        <p:nvPicPr>
          <p:cNvPr id="6" name="Picture 5">
            <a:extLst>
              <a:ext uri="{FF2B5EF4-FFF2-40B4-BE49-F238E27FC236}">
                <a16:creationId xmlns:a16="http://schemas.microsoft.com/office/drawing/2014/main" id="{0AEFBF18-8DB4-DED7-75E9-7D1B28C5B320}"/>
              </a:ext>
            </a:extLst>
          </p:cNvPr>
          <p:cNvPicPr>
            <a:picLocks noChangeAspect="1"/>
          </p:cNvPicPr>
          <p:nvPr/>
        </p:nvPicPr>
        <p:blipFill rotWithShape="1">
          <a:blip r:embed="rId7"/>
          <a:srcRect l="5685" t="4906" r="4772" b="6042"/>
          <a:stretch/>
        </p:blipFill>
        <p:spPr>
          <a:xfrm>
            <a:off x="9564153" y="500904"/>
            <a:ext cx="1698503" cy="1723231"/>
          </a:xfrm>
          <a:prstGeom prst="ellipse">
            <a:avLst/>
          </a:prstGeom>
          <a:ln w="38100">
            <a:solidFill>
              <a:srgbClr val="7030A0"/>
            </a:solidFill>
          </a:ln>
          <a:effectLst/>
        </p:spPr>
      </p:pic>
    </p:spTree>
    <p:extLst>
      <p:ext uri="{BB962C8B-B14F-4D97-AF65-F5344CB8AC3E}">
        <p14:creationId xmlns:p14="http://schemas.microsoft.com/office/powerpoint/2010/main" val="1002104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ople in an office">
            <a:extLst>
              <a:ext uri="{FF2B5EF4-FFF2-40B4-BE49-F238E27FC236}">
                <a16:creationId xmlns:a16="http://schemas.microsoft.com/office/drawing/2014/main" id="{ED1DE6A1-876F-B8D4-88A3-37DBE9634448}"/>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 name="Title 1">
            <a:extLst>
              <a:ext uri="{FF2B5EF4-FFF2-40B4-BE49-F238E27FC236}">
                <a16:creationId xmlns:a16="http://schemas.microsoft.com/office/drawing/2014/main" id="{EC36E258-3FB1-5D35-DE62-456AC38BE060}"/>
              </a:ext>
            </a:extLst>
          </p:cNvPr>
          <p:cNvSpPr>
            <a:spLocks noGrp="1"/>
          </p:cNvSpPr>
          <p:nvPr>
            <p:ph type="title"/>
          </p:nvPr>
        </p:nvSpPr>
        <p:spPr>
          <a:xfrm>
            <a:off x="961565" y="423242"/>
            <a:ext cx="10506456" cy="1422132"/>
          </a:xfrm>
        </p:spPr>
        <p:txBody>
          <a:bodyPr vert="horz" lIns="91440" tIns="45720" rIns="91440" bIns="45720" rtlCol="0" anchor="b">
            <a:noAutofit/>
          </a:bodyPr>
          <a:lstStyle/>
          <a:p>
            <a:pPr algn="ctr"/>
            <a:r>
              <a:rPr lang="en-US" sz="10000" b="1" dirty="0" err="1">
                <a:ln w="28575">
                  <a:solidFill>
                    <a:srgbClr val="FFFF00"/>
                  </a:solidFill>
                </a:ln>
                <a:effectLst>
                  <a:outerShdw blurRad="50800" dist="38100" dir="8100000" algn="tr" rotWithShape="0">
                    <a:prstClr val="black">
                      <a:alpha val="40000"/>
                    </a:prstClr>
                  </a:outerShdw>
                </a:effectLst>
                <a:latin typeface="TH Mali Grade 6" panose="02000506000000020004" pitchFamily="2" charset="-34"/>
                <a:cs typeface="TH Mali Grade 6" panose="02000506000000020004" pitchFamily="2" charset="-34"/>
              </a:rPr>
              <a:t>ขั้นตอนการจัดประชุม</a:t>
            </a:r>
            <a:endParaRPr lang="en-US" sz="10000" b="1" dirty="0">
              <a:ln w="28575">
                <a:solidFill>
                  <a:srgbClr val="FFFF00"/>
                </a:solidFill>
              </a:ln>
              <a:effectLst>
                <a:outerShdw blurRad="50800" dist="38100" dir="8100000" algn="tr" rotWithShape="0">
                  <a:prstClr val="black">
                    <a:alpha val="40000"/>
                  </a:prstClr>
                </a:outerShdw>
              </a:effectLst>
              <a:latin typeface="TH Mali Grade 6" panose="02000506000000020004" pitchFamily="2" charset="-34"/>
              <a:cs typeface="TH Mali Grade 6" panose="02000506000000020004" pitchFamily="2" charset="-34"/>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6">
            <a:extLst>
              <a:ext uri="{FF2B5EF4-FFF2-40B4-BE49-F238E27FC236}">
                <a16:creationId xmlns:a16="http://schemas.microsoft.com/office/drawing/2014/main" id="{45177432-B343-3767-F202-3765ED7E08BC}"/>
              </a:ext>
            </a:extLst>
          </p:cNvPr>
          <p:cNvGraphicFramePr>
            <a:graphicFrameLocks noGrp="1"/>
          </p:cNvGraphicFramePr>
          <p:nvPr>
            <p:ph idx="1"/>
            <p:extLst>
              <p:ext uri="{D42A27DB-BD31-4B8C-83A1-F6EECF244321}">
                <p14:modId xmlns:p14="http://schemas.microsoft.com/office/powerpoint/2010/main" val="3913873978"/>
              </p:ext>
            </p:extLst>
          </p:nvPr>
        </p:nvGraphicFramePr>
        <p:xfrm>
          <a:off x="119353" y="1359814"/>
          <a:ext cx="10925636" cy="4488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30221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2" name="Freeform: Shape 121" descr="timeline ">
            <a:extLst>
              <a:ext uri="{FF2B5EF4-FFF2-40B4-BE49-F238E27FC236}">
                <a16:creationId xmlns:a16="http://schemas.microsoft.com/office/drawing/2014/main" id="{728E0998-1474-41D6-9145-8BF65D7031C4}"/>
              </a:ext>
            </a:extLst>
          </p:cNvPr>
          <p:cNvSpPr/>
          <p:nvPr/>
        </p:nvSpPr>
        <p:spPr>
          <a:xfrm rot="16200000" flipV="1">
            <a:off x="-1456639"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endParaRPr>
          </a:p>
        </p:txBody>
      </p:sp>
      <p:sp>
        <p:nvSpPr>
          <p:cNvPr id="123" name="Oval 122" descr="timeline endpoints">
            <a:extLst>
              <a:ext uri="{FF2B5EF4-FFF2-40B4-BE49-F238E27FC236}">
                <a16:creationId xmlns:a16="http://schemas.microsoft.com/office/drawing/2014/main" id="{BFD4FC00-6DDF-4537-8F8F-569E05A2C3D8}"/>
              </a:ext>
            </a:extLst>
          </p:cNvPr>
          <p:cNvSpPr/>
          <p:nvPr/>
        </p:nvSpPr>
        <p:spPr>
          <a:xfrm>
            <a:off x="74526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descr="timeline endpoints">
            <a:extLst>
              <a:ext uri="{FF2B5EF4-FFF2-40B4-BE49-F238E27FC236}">
                <a16:creationId xmlns:a16="http://schemas.microsoft.com/office/drawing/2014/main" id="{5387A8A8-5D57-4087-B02A-3E7747DFDA2D}"/>
              </a:ext>
            </a:extLst>
          </p:cNvPr>
          <p:cNvSpPr/>
          <p:nvPr/>
        </p:nvSpPr>
        <p:spPr>
          <a:xfrm>
            <a:off x="74526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62" name="Freeform: Shape 61" descr="timeline ">
            <a:extLst>
              <a:ext uri="{FF2B5EF4-FFF2-40B4-BE49-F238E27FC236}">
                <a16:creationId xmlns:a16="http://schemas.microsoft.com/office/drawing/2014/main" id="{76F2E5DE-65D1-46F6-85DD-2B6279C14C2E}"/>
              </a:ext>
            </a:extLst>
          </p:cNvPr>
          <p:cNvSpPr/>
          <p:nvPr/>
        </p:nvSpPr>
        <p:spPr>
          <a:xfrm rot="16200000" flipV="1">
            <a:off x="2541585"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endParaRPr>
          </a:p>
        </p:txBody>
      </p:sp>
      <p:sp>
        <p:nvSpPr>
          <p:cNvPr id="63" name="Oval 62" descr="timeline endpoints">
            <a:extLst>
              <a:ext uri="{FF2B5EF4-FFF2-40B4-BE49-F238E27FC236}">
                <a16:creationId xmlns:a16="http://schemas.microsoft.com/office/drawing/2014/main" id="{C97A6697-CBD6-47D7-847A-C62AADC26D68}"/>
              </a:ext>
            </a:extLst>
          </p:cNvPr>
          <p:cNvSpPr/>
          <p:nvPr/>
        </p:nvSpPr>
        <p:spPr>
          <a:xfrm>
            <a:off x="483974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descr="timeline endpoints">
            <a:extLst>
              <a:ext uri="{FF2B5EF4-FFF2-40B4-BE49-F238E27FC236}">
                <a16:creationId xmlns:a16="http://schemas.microsoft.com/office/drawing/2014/main" id="{D6425C0B-B465-4781-9F33-0C9EDB468AB1}"/>
              </a:ext>
            </a:extLst>
          </p:cNvPr>
          <p:cNvSpPr/>
          <p:nvPr/>
        </p:nvSpPr>
        <p:spPr>
          <a:xfrm>
            <a:off x="483974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77" name="Freeform: Shape 76" descr="timeline ">
            <a:extLst>
              <a:ext uri="{FF2B5EF4-FFF2-40B4-BE49-F238E27FC236}">
                <a16:creationId xmlns:a16="http://schemas.microsoft.com/office/drawing/2014/main" id="{6B7C02D2-6A92-42E5-91E4-81B6818EEAA2}"/>
              </a:ext>
            </a:extLst>
          </p:cNvPr>
          <p:cNvSpPr/>
          <p:nvPr/>
        </p:nvSpPr>
        <p:spPr>
          <a:xfrm rot="16200000" flipV="1">
            <a:off x="6661201"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endParaRPr>
          </a:p>
        </p:txBody>
      </p:sp>
      <p:sp>
        <p:nvSpPr>
          <p:cNvPr id="78" name="Oval 77" descr="timeline endpoints">
            <a:extLst>
              <a:ext uri="{FF2B5EF4-FFF2-40B4-BE49-F238E27FC236}">
                <a16:creationId xmlns:a16="http://schemas.microsoft.com/office/drawing/2014/main" id="{5938B080-DD64-4D38-9E3E-5A212CAE0E49}"/>
              </a:ext>
            </a:extLst>
          </p:cNvPr>
          <p:cNvSpPr/>
          <p:nvPr/>
        </p:nvSpPr>
        <p:spPr>
          <a:xfrm>
            <a:off x="886310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descr="timeline endpoints">
            <a:extLst>
              <a:ext uri="{FF2B5EF4-FFF2-40B4-BE49-F238E27FC236}">
                <a16:creationId xmlns:a16="http://schemas.microsoft.com/office/drawing/2014/main" id="{C4D17941-D82F-4C0C-B4BF-DA28B521E1DD}"/>
              </a:ext>
            </a:extLst>
          </p:cNvPr>
          <p:cNvSpPr/>
          <p:nvPr/>
        </p:nvSpPr>
        <p:spPr>
          <a:xfrm>
            <a:off x="886310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9" name="Text Placeholder 38">
            <a:extLst>
              <a:ext uri="{FF2B5EF4-FFF2-40B4-BE49-F238E27FC236}">
                <a16:creationId xmlns:a16="http://schemas.microsoft.com/office/drawing/2014/main" id="{AF13AF4C-1B15-4E21-9913-7EFB3D2EE655}"/>
              </a:ext>
            </a:extLst>
          </p:cNvPr>
          <p:cNvSpPr>
            <a:spLocks noGrp="1"/>
          </p:cNvSpPr>
          <p:nvPr>
            <p:ph type="body" sz="quarter" idx="17"/>
          </p:nvPr>
        </p:nvSpPr>
        <p:spPr>
          <a:xfrm>
            <a:off x="1512360" y="2784646"/>
            <a:ext cx="2507854" cy="970021"/>
          </a:xfrm>
          <a:prstGeom prst="roundRect">
            <a:avLst/>
          </a:prstGeom>
          <a:ln w="28575">
            <a:solidFill>
              <a:srgbClr val="0070C0"/>
            </a:solidFill>
            <a:prstDash val="dash"/>
          </a:ln>
        </p:spPr>
        <p:txBody>
          <a:bodyPr/>
          <a:lstStyle/>
          <a:p>
            <a:pPr>
              <a:lnSpc>
                <a:spcPts val="2400"/>
              </a:lnSpc>
              <a:spcBef>
                <a:spcPts val="0"/>
              </a:spcBef>
              <a:tabLst>
                <a:tab pos="349250" algn="l"/>
              </a:tabLst>
            </a:pPr>
            <a:r>
              <a:rPr lang="th-TH" sz="2200" b="1" dirty="0">
                <a:ln>
                  <a:solidFill>
                    <a:srgbClr val="0070C0"/>
                  </a:solidFill>
                </a:ln>
                <a:solidFill>
                  <a:sysClr val="windowText" lastClr="00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2. จัดทำหนังสือเชิญประชุม ส่งให้คณะกรรมการฯ ล่วงหน้า อย่างหน้อย 7 วัน </a:t>
            </a:r>
          </a:p>
        </p:txBody>
      </p:sp>
      <p:sp>
        <p:nvSpPr>
          <p:cNvPr id="30" name="Title 29">
            <a:extLst>
              <a:ext uri="{FF2B5EF4-FFF2-40B4-BE49-F238E27FC236}">
                <a16:creationId xmlns:a16="http://schemas.microsoft.com/office/drawing/2014/main" id="{53DC234D-BFFC-420A-AF40-5BB71C330D0A}"/>
              </a:ext>
            </a:extLst>
          </p:cNvPr>
          <p:cNvSpPr>
            <a:spLocks noGrp="1"/>
          </p:cNvSpPr>
          <p:nvPr>
            <p:ph type="title"/>
          </p:nvPr>
        </p:nvSpPr>
        <p:spPr>
          <a:xfrm>
            <a:off x="2562726" y="207878"/>
            <a:ext cx="6131546" cy="1325563"/>
          </a:xfrm>
        </p:spPr>
        <p:txBody>
          <a:bodyPr>
            <a:noAutofit/>
          </a:bodyPr>
          <a:lstStyle/>
          <a:p>
            <a:pPr algn="ctr"/>
            <a:r>
              <a:rPr lang="en-US" sz="7000" b="1" dirty="0">
                <a:ln w="28575">
                  <a:solidFill>
                    <a:srgbClr val="002060"/>
                  </a:solidFill>
                </a:ln>
                <a:solidFill>
                  <a:srgbClr val="00206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1. </a:t>
            </a:r>
            <a:r>
              <a:rPr lang="th-TH" sz="7000" b="1" kern="1200" dirty="0">
                <a:ln w="28575">
                  <a:solidFill>
                    <a:srgbClr val="002060"/>
                  </a:solidFill>
                </a:ln>
                <a:solidFill>
                  <a:srgbClr val="00206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ก่อนการประชุม</a:t>
            </a:r>
            <a:endParaRPr lang="en-US" sz="7000" b="1" dirty="0">
              <a:ln w="28575">
                <a:solidFill>
                  <a:srgbClr val="002060"/>
                </a:solidFill>
              </a:ln>
              <a:solidFill>
                <a:srgbClr val="00206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pic>
        <p:nvPicPr>
          <p:cNvPr id="2" name="Picture 1" descr="Red marker on a calendar">
            <a:extLst>
              <a:ext uri="{FF2B5EF4-FFF2-40B4-BE49-F238E27FC236}">
                <a16:creationId xmlns:a16="http://schemas.microsoft.com/office/drawing/2014/main" id="{5C1F7409-ADC8-6D46-4CD6-80039FDE4A14}"/>
              </a:ext>
            </a:extLst>
          </p:cNvPr>
          <p:cNvPicPr>
            <a:picLocks noChangeAspect="1"/>
          </p:cNvPicPr>
          <p:nvPr/>
        </p:nvPicPr>
        <p:blipFill rotWithShape="1">
          <a:blip r:embed="rId2">
            <a:extLst>
              <a:ext uri="{28A0092B-C50C-407E-A947-70E740481C1C}">
                <a14:useLocalDpi xmlns:a14="http://schemas.microsoft.com/office/drawing/2010/main" val="0"/>
              </a:ext>
            </a:extLst>
          </a:blip>
          <a:srcRect r="26134"/>
          <a:stretch/>
        </p:blipFill>
        <p:spPr>
          <a:xfrm>
            <a:off x="331942" y="1654247"/>
            <a:ext cx="995934" cy="966045"/>
          </a:xfrm>
          <a:prstGeom prst="ellipse">
            <a:avLst/>
          </a:prstGeom>
          <a:ln>
            <a:noFill/>
          </a:ln>
          <a:effectLst>
            <a:softEdge rad="112500"/>
          </a:effectLst>
          <a:scene3d>
            <a:camera prst="orthographicFront"/>
            <a:lightRig rig="threePt" dir="t"/>
          </a:scene3d>
          <a:sp3d>
            <a:bevelT/>
          </a:sp3d>
        </p:spPr>
      </p:pic>
      <p:sp>
        <p:nvSpPr>
          <p:cNvPr id="6" name="Text Placeholder 5">
            <a:extLst>
              <a:ext uri="{FF2B5EF4-FFF2-40B4-BE49-F238E27FC236}">
                <a16:creationId xmlns:a16="http://schemas.microsoft.com/office/drawing/2014/main" id="{AC019855-FC5D-AB2C-BF57-B9B44B5974CB}"/>
              </a:ext>
            </a:extLst>
          </p:cNvPr>
          <p:cNvSpPr>
            <a:spLocks noGrp="1"/>
          </p:cNvSpPr>
          <p:nvPr>
            <p:ph type="body" sz="quarter" idx="11"/>
          </p:nvPr>
        </p:nvSpPr>
        <p:spPr>
          <a:xfrm>
            <a:off x="1496705" y="1648505"/>
            <a:ext cx="2507854" cy="970020"/>
          </a:xfrm>
          <a:prstGeom prst="roundRect">
            <a:avLst/>
          </a:prstGeom>
          <a:noFill/>
          <a:ln w="28575">
            <a:solidFill>
              <a:srgbClr val="660033"/>
            </a:solidFill>
            <a:prstDash val="dash"/>
          </a:ln>
        </p:spPr>
        <p:style>
          <a:lnRef idx="2">
            <a:schemeClr val="accent2"/>
          </a:lnRef>
          <a:fillRef idx="1">
            <a:schemeClr val="lt1"/>
          </a:fillRef>
          <a:effectRef idx="0">
            <a:schemeClr val="accent2"/>
          </a:effectRef>
          <a:fontRef idx="minor">
            <a:schemeClr val="dk1"/>
          </a:fontRef>
        </p:style>
        <p:txBody>
          <a:bodyPr/>
          <a:lstStyle/>
          <a:p>
            <a:pPr>
              <a:lnSpc>
                <a:spcPts val="2400"/>
              </a:lnSpc>
              <a:spcBef>
                <a:spcPts val="0"/>
              </a:spcBef>
            </a:pPr>
            <a:r>
              <a:rPr lang="th-TH" sz="2200" b="1" dirty="0">
                <a:ln>
                  <a:solidFill>
                    <a:srgbClr val="660033"/>
                  </a:solidFill>
                </a:ln>
                <a:solidFill>
                  <a:srgbClr val="FF00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1. จัดทำแผนการประชุมประจำปีนำเสนอที่ประชุมเพื่อทราบ / พิจารณา</a:t>
            </a:r>
            <a:endParaRPr lang="en-US" sz="2200" dirty="0">
              <a:ln>
                <a:solidFill>
                  <a:srgbClr val="660033"/>
                </a:solidFill>
              </a:ln>
              <a:solidFill>
                <a:srgbClr val="FF0000"/>
              </a:solidFill>
            </a:endParaRPr>
          </a:p>
        </p:txBody>
      </p:sp>
      <p:pic>
        <p:nvPicPr>
          <p:cNvPr id="7" name="Picture 6" descr="Close-up of letter with heart cutouts">
            <a:extLst>
              <a:ext uri="{FF2B5EF4-FFF2-40B4-BE49-F238E27FC236}">
                <a16:creationId xmlns:a16="http://schemas.microsoft.com/office/drawing/2014/main" id="{524F057E-A068-2DF1-6E87-7FAD902DD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61" y="2776563"/>
            <a:ext cx="1021329" cy="986189"/>
          </a:xfrm>
          <a:prstGeom prst="ellipse">
            <a:avLst/>
          </a:prstGeom>
          <a:ln>
            <a:noFill/>
          </a:ln>
          <a:effectLst/>
          <a:scene3d>
            <a:camera prst="orthographicFront"/>
            <a:lightRig rig="threePt" dir="t"/>
          </a:scene3d>
          <a:sp3d>
            <a:bevelT/>
          </a:sp3d>
        </p:spPr>
      </p:pic>
      <p:sp>
        <p:nvSpPr>
          <p:cNvPr id="27" name="Text Placeholder 38">
            <a:extLst>
              <a:ext uri="{FF2B5EF4-FFF2-40B4-BE49-F238E27FC236}">
                <a16:creationId xmlns:a16="http://schemas.microsoft.com/office/drawing/2014/main" id="{0B2A515F-0BB6-B758-C4BF-42DC267E4479}"/>
              </a:ext>
            </a:extLst>
          </p:cNvPr>
          <p:cNvSpPr txBox="1">
            <a:spLocks/>
          </p:cNvSpPr>
          <p:nvPr/>
        </p:nvSpPr>
        <p:spPr>
          <a:xfrm>
            <a:off x="1523032" y="3992896"/>
            <a:ext cx="2481528" cy="792317"/>
          </a:xfrm>
          <a:prstGeom prst="roundRect">
            <a:avLst/>
          </a:prstGeom>
          <a:ln w="28575">
            <a:solidFill>
              <a:srgbClr val="009900"/>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0"/>
              </a:spcBef>
              <a:tabLst>
                <a:tab pos="349250" algn="l"/>
              </a:tabLst>
            </a:pPr>
            <a:r>
              <a:rPr lang="th-TH" sz="2200" b="1" dirty="0">
                <a:ln>
                  <a:solidFill>
                    <a:srgbClr val="006600"/>
                  </a:solidFill>
                </a:ln>
                <a:solidFill>
                  <a:srgbClr val="0066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3. ขออนุมัติค่าใช้จ่ายในระบบ </a:t>
            </a:r>
            <a:r>
              <a:rPr lang="en-US" sz="2800" b="1" dirty="0">
                <a:ln>
                  <a:solidFill>
                    <a:srgbClr val="006600"/>
                  </a:solidFill>
                </a:ln>
                <a:solidFill>
                  <a:srgbClr val="0066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e-finance </a:t>
            </a:r>
            <a:endParaRPr lang="th-TH" sz="2800" b="1" dirty="0">
              <a:ln>
                <a:solidFill>
                  <a:srgbClr val="006600"/>
                </a:solidFill>
              </a:ln>
              <a:solidFill>
                <a:srgbClr val="0066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pic>
        <p:nvPicPr>
          <p:cNvPr id="28" name="Picture 27" descr="Stacks of gold coins">
            <a:extLst>
              <a:ext uri="{FF2B5EF4-FFF2-40B4-BE49-F238E27FC236}">
                <a16:creationId xmlns:a16="http://schemas.microsoft.com/office/drawing/2014/main" id="{3576BFDC-3994-C73F-E144-0D4F2CC4EE9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31941" y="3906396"/>
            <a:ext cx="1022261" cy="986189"/>
          </a:xfrm>
          <a:prstGeom prst="ellipse">
            <a:avLst/>
          </a:prstGeom>
          <a:ln>
            <a:noFill/>
          </a:ln>
          <a:effectLst/>
          <a:scene3d>
            <a:camera prst="orthographicFront"/>
            <a:lightRig rig="threePt" dir="t"/>
          </a:scene3d>
          <a:sp3d>
            <a:bevelT/>
          </a:sp3d>
        </p:spPr>
      </p:pic>
      <p:pic>
        <p:nvPicPr>
          <p:cNvPr id="29" name="Picture 28" descr="Clip boards with restaurant menu placed in basket">
            <a:extLst>
              <a:ext uri="{FF2B5EF4-FFF2-40B4-BE49-F238E27FC236}">
                <a16:creationId xmlns:a16="http://schemas.microsoft.com/office/drawing/2014/main" id="{B3FBA22A-0BDD-E4E0-50CA-75A65198A880}"/>
              </a:ext>
            </a:extLst>
          </p:cNvPr>
          <p:cNvPicPr>
            <a:picLocks noChangeAspect="1"/>
          </p:cNvPicPr>
          <p:nvPr/>
        </p:nvPicPr>
        <p:blipFill rotWithShape="1">
          <a:blip r:embed="rId6">
            <a:extLst>
              <a:ext uri="{28A0092B-C50C-407E-A947-70E740481C1C}">
                <a14:useLocalDpi xmlns:a14="http://schemas.microsoft.com/office/drawing/2010/main" val="0"/>
              </a:ext>
            </a:extLst>
          </a:blip>
          <a:srcRect l="13267" r="12463"/>
          <a:stretch/>
        </p:blipFill>
        <p:spPr>
          <a:xfrm>
            <a:off x="258661" y="5000728"/>
            <a:ext cx="1057426" cy="1015871"/>
          </a:xfrm>
          <a:prstGeom prst="ellipse">
            <a:avLst/>
          </a:prstGeom>
          <a:ln>
            <a:noFill/>
          </a:ln>
          <a:effectLst/>
          <a:scene3d>
            <a:camera prst="orthographicFront"/>
            <a:lightRig rig="threePt" dir="t"/>
          </a:scene3d>
          <a:sp3d>
            <a:bevelT/>
          </a:sp3d>
        </p:spPr>
      </p:pic>
      <p:sp>
        <p:nvSpPr>
          <p:cNvPr id="51" name="Text Placeholder 38">
            <a:extLst>
              <a:ext uri="{FF2B5EF4-FFF2-40B4-BE49-F238E27FC236}">
                <a16:creationId xmlns:a16="http://schemas.microsoft.com/office/drawing/2014/main" id="{37343EB6-48CB-6735-26CC-A480856B9854}"/>
              </a:ext>
            </a:extLst>
          </p:cNvPr>
          <p:cNvSpPr txBox="1">
            <a:spLocks/>
          </p:cNvSpPr>
          <p:nvPr/>
        </p:nvSpPr>
        <p:spPr>
          <a:xfrm>
            <a:off x="1523032" y="5103966"/>
            <a:ext cx="2507854" cy="792317"/>
          </a:xfrm>
          <a:prstGeom prst="roundRect">
            <a:avLst/>
          </a:prstGeom>
          <a:ln w="28575">
            <a:solidFill>
              <a:schemeClr val="tx1">
                <a:lumMod val="75000"/>
                <a:lumOff val="25000"/>
              </a:schemeClr>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0"/>
              </a:spcBef>
              <a:tabLst>
                <a:tab pos="349250" algn="l"/>
              </a:tabLst>
            </a:pPr>
            <a:r>
              <a:rPr lang="th-TH" sz="2200" b="1" dirty="0">
                <a:ln>
                  <a:solidFill>
                    <a:schemeClr val="bg2">
                      <a:lumMod val="25000"/>
                    </a:schemeClr>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4. จัดเตรียมรายการอาหารว่างและเครื่องดื่ม และอาหาร</a:t>
            </a:r>
            <a:endParaRPr lang="th-TH" sz="2200" b="1" dirty="0">
              <a:ln>
                <a:solidFill>
                  <a:schemeClr val="bg2">
                    <a:lumMod val="25000"/>
                  </a:schemeClr>
                </a:solidFill>
              </a:ln>
              <a:solidFill>
                <a:srgbClr val="0066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sp>
        <p:nvSpPr>
          <p:cNvPr id="57" name="Text Placeholder 38">
            <a:extLst>
              <a:ext uri="{FF2B5EF4-FFF2-40B4-BE49-F238E27FC236}">
                <a16:creationId xmlns:a16="http://schemas.microsoft.com/office/drawing/2014/main" id="{9359F65F-FAEB-96F3-8D0E-21955D654A10}"/>
              </a:ext>
            </a:extLst>
          </p:cNvPr>
          <p:cNvSpPr txBox="1">
            <a:spLocks/>
          </p:cNvSpPr>
          <p:nvPr/>
        </p:nvSpPr>
        <p:spPr>
          <a:xfrm>
            <a:off x="5520650" y="1555843"/>
            <a:ext cx="2652507" cy="1056725"/>
          </a:xfrm>
          <a:prstGeom prst="roundRect">
            <a:avLst/>
          </a:prstGeom>
          <a:ln w="28575">
            <a:solidFill>
              <a:srgbClr val="FFC000"/>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tabLst>
                <a:tab pos="349250" algn="l"/>
              </a:tabLst>
            </a:pPr>
            <a:r>
              <a:rPr lang="th-TH" sz="2200" b="1" dirty="0">
                <a:ln>
                  <a:solidFill>
                    <a:srgbClr val="FF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5. จัดวาระการประชุม วิเคราะห์สรุปเรื่อง จัดทำเอกสารการประชุมสำหรับฝ่ายเลขาฯ 5 เล่ม</a:t>
            </a:r>
          </a:p>
        </p:txBody>
      </p:sp>
      <p:pic>
        <p:nvPicPr>
          <p:cNvPr id="58" name="Picture 57" descr="Stack of papers with paper clips">
            <a:extLst>
              <a:ext uri="{FF2B5EF4-FFF2-40B4-BE49-F238E27FC236}">
                <a16:creationId xmlns:a16="http://schemas.microsoft.com/office/drawing/2014/main" id="{56D6F9B1-6928-F115-8CC1-6800AF07FC63}"/>
              </a:ext>
            </a:extLst>
          </p:cNvPr>
          <p:cNvPicPr>
            <a:picLocks noChangeAspect="1"/>
          </p:cNvPicPr>
          <p:nvPr/>
        </p:nvPicPr>
        <p:blipFill rotWithShape="1">
          <a:blip r:embed="rId7">
            <a:extLst>
              <a:ext uri="{28A0092B-C50C-407E-A947-70E740481C1C}">
                <a14:useLocalDpi xmlns:a14="http://schemas.microsoft.com/office/drawing/2010/main" val="0"/>
              </a:ext>
            </a:extLst>
          </a:blip>
          <a:srcRect t="14542" r="33934"/>
          <a:stretch/>
        </p:blipFill>
        <p:spPr>
          <a:xfrm>
            <a:off x="4323345" y="1636295"/>
            <a:ext cx="1046742" cy="976273"/>
          </a:xfrm>
          <a:prstGeom prst="ellipse">
            <a:avLst/>
          </a:prstGeom>
          <a:ln>
            <a:noFill/>
          </a:ln>
          <a:effectLst/>
          <a:scene3d>
            <a:camera prst="orthographicFront"/>
            <a:lightRig rig="threePt" dir="t"/>
          </a:scene3d>
          <a:sp3d>
            <a:bevelT/>
          </a:sp3d>
        </p:spPr>
      </p:pic>
      <p:sp>
        <p:nvSpPr>
          <p:cNvPr id="69" name="Text Placeholder 38">
            <a:extLst>
              <a:ext uri="{FF2B5EF4-FFF2-40B4-BE49-F238E27FC236}">
                <a16:creationId xmlns:a16="http://schemas.microsoft.com/office/drawing/2014/main" id="{070CA671-24C1-2D58-965E-55D2E753FE5F}"/>
              </a:ext>
            </a:extLst>
          </p:cNvPr>
          <p:cNvSpPr txBox="1">
            <a:spLocks/>
          </p:cNvSpPr>
          <p:nvPr/>
        </p:nvSpPr>
        <p:spPr>
          <a:xfrm>
            <a:off x="5517742" y="2766961"/>
            <a:ext cx="2652507" cy="896190"/>
          </a:xfrm>
          <a:prstGeom prst="roundRect">
            <a:avLst/>
          </a:prstGeom>
          <a:ln w="28575">
            <a:solidFill>
              <a:schemeClr val="accent1">
                <a:lumMod val="50000"/>
              </a:schemeClr>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tabLst>
                <a:tab pos="349250" algn="l"/>
              </a:tabLst>
            </a:pPr>
            <a:r>
              <a:rPr lang="th-TH" sz="2200" b="1" dirty="0">
                <a:ln>
                  <a:solidFill>
                    <a:srgbClr val="00206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6.</a:t>
            </a:r>
            <a:r>
              <a:rPr lang="en-US" sz="2200" b="1" dirty="0">
                <a:ln>
                  <a:solidFill>
                    <a:srgbClr val="00206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 </a:t>
            </a:r>
            <a:r>
              <a:rPr lang="th-TH" sz="2200" b="1" dirty="0">
                <a:ln>
                  <a:solidFill>
                    <a:srgbClr val="002060"/>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นำเอกสารเข้าระบบ </a:t>
            </a:r>
            <a:r>
              <a:rPr lang="en-US" sz="2200" b="1" dirty="0">
                <a:ln>
                  <a:solidFill>
                    <a:srgbClr val="002060"/>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e-meeting </a:t>
            </a:r>
            <a:r>
              <a:rPr lang="th-TH" sz="2200" b="1" dirty="0">
                <a:ln>
                  <a:solidFill>
                    <a:srgbClr val="002060"/>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ก่อนประชุม 3 วัน</a:t>
            </a:r>
            <a:endParaRPr lang="th-TH" sz="2200" b="1" dirty="0">
              <a:ln>
                <a:solidFill>
                  <a:srgbClr val="00206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sp>
        <p:nvSpPr>
          <p:cNvPr id="70" name="Oval 69">
            <a:extLst>
              <a:ext uri="{FF2B5EF4-FFF2-40B4-BE49-F238E27FC236}">
                <a16:creationId xmlns:a16="http://schemas.microsoft.com/office/drawing/2014/main" id="{C480F299-7F97-321F-6815-48B1A1B339A8}"/>
              </a:ext>
            </a:extLst>
          </p:cNvPr>
          <p:cNvSpPr/>
          <p:nvPr/>
        </p:nvSpPr>
        <p:spPr>
          <a:xfrm>
            <a:off x="4242554" y="2783106"/>
            <a:ext cx="1051233" cy="976273"/>
          </a:xfrm>
          <a:prstGeom prst="ellipse">
            <a:avLst/>
          </a:prstGeom>
          <a:solidFill>
            <a:schemeClr val="accent1">
              <a:lumMod val="50000"/>
            </a:schemeClr>
          </a:solidFill>
          <a:ln w="57150">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n>
                <a:solidFill>
                  <a:srgbClr val="006600"/>
                </a:solidFill>
              </a:ln>
              <a:solidFill>
                <a:schemeClr val="bg1"/>
              </a:solidFill>
              <a:latin typeface="TH Mali Grade 6" panose="02000506000000020004" pitchFamily="2" charset="-34"/>
              <a:cs typeface="TH Mali Grade 6" panose="02000506000000020004" pitchFamily="2" charset="-34"/>
            </a:endParaRPr>
          </a:p>
        </p:txBody>
      </p:sp>
      <p:pic>
        <p:nvPicPr>
          <p:cNvPr id="72" name="Graphic 71" descr="Internet with solid fill">
            <a:extLst>
              <a:ext uri="{FF2B5EF4-FFF2-40B4-BE49-F238E27FC236}">
                <a16:creationId xmlns:a16="http://schemas.microsoft.com/office/drawing/2014/main" id="{A9E13AD9-C253-32E4-2344-7BA567B9D0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9153" y="2895964"/>
            <a:ext cx="689811" cy="689811"/>
          </a:xfrm>
          <a:prstGeom prst="rect">
            <a:avLst/>
          </a:prstGeom>
        </p:spPr>
      </p:pic>
      <p:grpSp>
        <p:nvGrpSpPr>
          <p:cNvPr id="80" name="Group 79">
            <a:extLst>
              <a:ext uri="{FF2B5EF4-FFF2-40B4-BE49-F238E27FC236}">
                <a16:creationId xmlns:a16="http://schemas.microsoft.com/office/drawing/2014/main" id="{E1A30784-5B6F-C2D7-80DB-627B8177D1FD}"/>
              </a:ext>
            </a:extLst>
          </p:cNvPr>
          <p:cNvGrpSpPr/>
          <p:nvPr/>
        </p:nvGrpSpPr>
        <p:grpSpPr>
          <a:xfrm>
            <a:off x="4331722" y="3920021"/>
            <a:ext cx="974098" cy="966293"/>
            <a:chOff x="7677127" y="585475"/>
            <a:chExt cx="1434016" cy="1368205"/>
          </a:xfrm>
        </p:grpSpPr>
        <p:sp>
          <p:nvSpPr>
            <p:cNvPr id="81" name="Oval 80">
              <a:extLst>
                <a:ext uri="{FF2B5EF4-FFF2-40B4-BE49-F238E27FC236}">
                  <a16:creationId xmlns:a16="http://schemas.microsoft.com/office/drawing/2014/main" id="{3CABEDC2-24B6-AA71-E73C-0B6C9753D0E0}"/>
                </a:ext>
              </a:extLst>
            </p:cNvPr>
            <p:cNvSpPr/>
            <p:nvPr/>
          </p:nvSpPr>
          <p:spPr>
            <a:xfrm>
              <a:off x="7677127" y="585475"/>
              <a:ext cx="1434016" cy="1368205"/>
            </a:xfrm>
            <a:prstGeom prst="ellipse">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 descr="ทำความรู้จักกับ Microsoft Teams - Blog NSTRU">
              <a:extLst>
                <a:ext uri="{FF2B5EF4-FFF2-40B4-BE49-F238E27FC236}">
                  <a16:creationId xmlns:a16="http://schemas.microsoft.com/office/drawing/2014/main" id="{918CD0CA-1DD7-6D41-6485-2067A8F77B9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7886" y="812621"/>
              <a:ext cx="972497" cy="972497"/>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 Placeholder 38">
            <a:extLst>
              <a:ext uri="{FF2B5EF4-FFF2-40B4-BE49-F238E27FC236}">
                <a16:creationId xmlns:a16="http://schemas.microsoft.com/office/drawing/2014/main" id="{61315AB5-E20F-4D13-8848-7729E32F133D}"/>
              </a:ext>
            </a:extLst>
          </p:cNvPr>
          <p:cNvSpPr txBox="1">
            <a:spLocks/>
          </p:cNvSpPr>
          <p:nvPr/>
        </p:nvSpPr>
        <p:spPr>
          <a:xfrm>
            <a:off x="5501539" y="3832252"/>
            <a:ext cx="2709212" cy="1084252"/>
          </a:xfrm>
          <a:prstGeom prst="roundRect">
            <a:avLst/>
          </a:prstGeom>
          <a:ln w="28575">
            <a:solidFill>
              <a:srgbClr val="7030A0"/>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tabLst>
                <a:tab pos="349250" algn="l"/>
              </a:tabLst>
            </a:pPr>
            <a:r>
              <a:rPr lang="th-TH" sz="2200" b="1" dirty="0">
                <a:ln>
                  <a:solidFill>
                    <a:srgbClr val="6666FF"/>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7.</a:t>
            </a:r>
            <a:r>
              <a:rPr lang="en-US" sz="2200" b="1" dirty="0">
                <a:ln>
                  <a:solidFill>
                    <a:srgbClr val="6666FF"/>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 </a:t>
            </a:r>
            <a:r>
              <a:rPr lang="th-TH" sz="2200" b="1" dirty="0">
                <a:ln>
                  <a:solidFill>
                    <a:srgbClr val="6666FF"/>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สร้างห้องประชุมออนไลน์ เพิ่ม</a:t>
            </a:r>
            <a:r>
              <a:rPr lang="en-US" sz="2200" b="1" dirty="0">
                <a:ln>
                  <a:solidFill>
                    <a:srgbClr val="6666FF"/>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link </a:t>
            </a:r>
            <a:r>
              <a:rPr lang="th-TH" sz="2200" b="1" dirty="0">
                <a:ln>
                  <a:solidFill>
                    <a:srgbClr val="6666FF"/>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ในระบบ </a:t>
            </a:r>
            <a:r>
              <a:rPr lang="en-US" sz="2200" b="1" dirty="0">
                <a:ln>
                  <a:solidFill>
                    <a:srgbClr val="6666FF"/>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e-meeting </a:t>
            </a:r>
            <a:r>
              <a:rPr lang="th-TH" sz="2200" b="1" dirty="0">
                <a:ln>
                  <a:solidFill>
                    <a:srgbClr val="6666FF"/>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และส่งให้กรรมการ</a:t>
            </a:r>
            <a:endParaRPr lang="th-TH" sz="2200" b="1" dirty="0">
              <a:ln>
                <a:solidFill>
                  <a:srgbClr val="6666FF"/>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sp>
        <p:nvSpPr>
          <p:cNvPr id="100" name="Text Placeholder 38">
            <a:extLst>
              <a:ext uri="{FF2B5EF4-FFF2-40B4-BE49-F238E27FC236}">
                <a16:creationId xmlns:a16="http://schemas.microsoft.com/office/drawing/2014/main" id="{B302E70C-4702-F970-8472-ADFB5691B4F8}"/>
              </a:ext>
            </a:extLst>
          </p:cNvPr>
          <p:cNvSpPr txBox="1">
            <a:spLocks/>
          </p:cNvSpPr>
          <p:nvPr/>
        </p:nvSpPr>
        <p:spPr>
          <a:xfrm>
            <a:off x="5529394" y="5181861"/>
            <a:ext cx="2709212" cy="792942"/>
          </a:xfrm>
          <a:prstGeom prst="roundRect">
            <a:avLst/>
          </a:prstGeom>
          <a:ln w="28575">
            <a:solidFill>
              <a:srgbClr val="006666"/>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tabLst>
                <a:tab pos="349250" algn="l"/>
              </a:tabLst>
            </a:pPr>
            <a:r>
              <a:rPr lang="th-TH" sz="2200" b="1" dirty="0">
                <a:ln>
                  <a:solidFill>
                    <a:srgbClr val="006666"/>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8.</a:t>
            </a:r>
            <a:r>
              <a:rPr lang="en-US" sz="2200" b="1" dirty="0">
                <a:ln>
                  <a:solidFill>
                    <a:srgbClr val="006666"/>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 </a:t>
            </a:r>
            <a:r>
              <a:rPr lang="th-TH" sz="2200" b="1" dirty="0">
                <a:ln>
                  <a:solidFill>
                    <a:srgbClr val="006666"/>
                  </a:solidFill>
                </a:ln>
                <a:solidFill>
                  <a:srgbClr val="FFFF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ประสานงานยืนยันการเข้าร่วมประชุม</a:t>
            </a:r>
            <a:endParaRPr lang="th-TH" sz="2200" b="1" dirty="0">
              <a:ln>
                <a:solidFill>
                  <a:srgbClr val="006666"/>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pic>
        <p:nvPicPr>
          <p:cNvPr id="101" name="Picture 100" descr="Two telephones communicating">
            <a:extLst>
              <a:ext uri="{FF2B5EF4-FFF2-40B4-BE49-F238E27FC236}">
                <a16:creationId xmlns:a16="http://schemas.microsoft.com/office/drawing/2014/main" id="{04BFA55E-90C3-B546-1D76-8C6A18C598C0}"/>
              </a:ext>
            </a:extLst>
          </p:cNvPr>
          <p:cNvPicPr>
            <a:picLocks noChangeAspect="1"/>
          </p:cNvPicPr>
          <p:nvPr/>
        </p:nvPicPr>
        <p:blipFill rotWithShape="1">
          <a:blip r:embed="rId11">
            <a:extLst>
              <a:ext uri="{28A0092B-C50C-407E-A947-70E740481C1C}">
                <a14:useLocalDpi xmlns:a14="http://schemas.microsoft.com/office/drawing/2010/main" val="0"/>
              </a:ext>
            </a:extLst>
          </a:blip>
          <a:srcRect l="19487" t="1" r="20366" b="33987"/>
          <a:stretch/>
        </p:blipFill>
        <p:spPr>
          <a:xfrm>
            <a:off x="4335653" y="5043406"/>
            <a:ext cx="976927" cy="976273"/>
          </a:xfrm>
          <a:prstGeom prst="ellipse">
            <a:avLst/>
          </a:prstGeom>
          <a:ln>
            <a:noFill/>
          </a:ln>
          <a:effectLst/>
          <a:scene3d>
            <a:camera prst="orthographicFront"/>
            <a:lightRig rig="threePt" dir="t"/>
          </a:scene3d>
          <a:sp3d>
            <a:bevelT/>
          </a:sp3d>
        </p:spPr>
      </p:pic>
      <p:pic>
        <p:nvPicPr>
          <p:cNvPr id="102" name="Picture 10">
            <a:extLst>
              <a:ext uri="{FF2B5EF4-FFF2-40B4-BE49-F238E27FC236}">
                <a16:creationId xmlns:a16="http://schemas.microsoft.com/office/drawing/2014/main" id="{0103FFA9-19D9-78A9-361B-52CB0B9CAD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4275" y="1654247"/>
            <a:ext cx="1072051" cy="997537"/>
          </a:xfrm>
          <a:prstGeom prst="ellipse">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7" name="Text Placeholder 38">
            <a:extLst>
              <a:ext uri="{FF2B5EF4-FFF2-40B4-BE49-F238E27FC236}">
                <a16:creationId xmlns:a16="http://schemas.microsoft.com/office/drawing/2014/main" id="{3A109FD2-37F2-6292-7963-3CE39BB3C7D7}"/>
              </a:ext>
            </a:extLst>
          </p:cNvPr>
          <p:cNvSpPr txBox="1">
            <a:spLocks/>
          </p:cNvSpPr>
          <p:nvPr/>
        </p:nvSpPr>
        <p:spPr>
          <a:xfrm>
            <a:off x="9628738" y="1563567"/>
            <a:ext cx="2322555" cy="1056725"/>
          </a:xfrm>
          <a:prstGeom prst="roundRect">
            <a:avLst/>
          </a:prstGeom>
          <a:ln w="28575">
            <a:solidFill>
              <a:schemeClr val="accent2">
                <a:lumMod val="50000"/>
              </a:schemeClr>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tabLst>
                <a:tab pos="349250" algn="l"/>
              </a:tabLst>
            </a:pPr>
            <a:r>
              <a:rPr lang="th-TH" sz="2200" b="1" dirty="0">
                <a:ln>
                  <a:solidFill>
                    <a:srgbClr val="C000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9. เตรียมความพร้อมห้องประชุม </a:t>
            </a:r>
            <a:r>
              <a:rPr lang="en-US" sz="2200" b="1" dirty="0">
                <a:ln>
                  <a:solidFill>
                    <a:srgbClr val="C000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a:t>
            </a:r>
            <a:r>
              <a:rPr lang="th-TH" sz="2200" b="1" dirty="0">
                <a:ln>
                  <a:solidFill>
                    <a:srgbClr val="C000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 ป้ายชื่อ ภาชนะ อุปกรณ์คอมพิวเตอร์</a:t>
            </a:r>
          </a:p>
        </p:txBody>
      </p:sp>
      <p:pic>
        <p:nvPicPr>
          <p:cNvPr id="108" name="Picture 107">
            <a:extLst>
              <a:ext uri="{FF2B5EF4-FFF2-40B4-BE49-F238E27FC236}">
                <a16:creationId xmlns:a16="http://schemas.microsoft.com/office/drawing/2014/main" id="{DBD0AD14-BB19-2EA8-D4E1-4F7176C9D12F}"/>
              </a:ext>
            </a:extLst>
          </p:cNvPr>
          <p:cNvPicPr>
            <a:picLocks noChangeAspect="1"/>
          </p:cNvPicPr>
          <p:nvPr/>
        </p:nvPicPr>
        <p:blipFill rotWithShape="1">
          <a:blip r:embed="rId13"/>
          <a:srcRect t="-7368" r="11003" b="-1"/>
          <a:stretch/>
        </p:blipFill>
        <p:spPr>
          <a:xfrm>
            <a:off x="8277840" y="2709258"/>
            <a:ext cx="1170523" cy="1063221"/>
          </a:xfrm>
          <a:prstGeom prst="ellipse">
            <a:avLst/>
          </a:prstGeom>
          <a:ln>
            <a:noFill/>
          </a:ln>
          <a:effectLst/>
        </p:spPr>
      </p:pic>
      <p:sp>
        <p:nvSpPr>
          <p:cNvPr id="113" name="Text Placeholder 38">
            <a:extLst>
              <a:ext uri="{FF2B5EF4-FFF2-40B4-BE49-F238E27FC236}">
                <a16:creationId xmlns:a16="http://schemas.microsoft.com/office/drawing/2014/main" id="{40635573-F58E-91C2-7AB9-ADA542704649}"/>
              </a:ext>
            </a:extLst>
          </p:cNvPr>
          <p:cNvSpPr txBox="1">
            <a:spLocks/>
          </p:cNvSpPr>
          <p:nvPr/>
        </p:nvSpPr>
        <p:spPr>
          <a:xfrm>
            <a:off x="9676866" y="2783106"/>
            <a:ext cx="2322555" cy="1056725"/>
          </a:xfrm>
          <a:prstGeom prst="roundRect">
            <a:avLst/>
          </a:prstGeom>
          <a:ln w="28575">
            <a:solidFill>
              <a:schemeClr val="accent2">
                <a:lumMod val="50000"/>
              </a:schemeClr>
            </a:solidFill>
            <a:prstDash val="dash"/>
          </a:ln>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tabLst>
                <a:tab pos="349250" algn="l"/>
              </a:tabLst>
            </a:pPr>
            <a:r>
              <a:rPr lang="th-TH" sz="2200" b="1" dirty="0">
                <a:ln>
                  <a:solidFill>
                    <a:srgbClr val="663300"/>
                  </a:solidFill>
                </a:ln>
                <a:solidFill>
                  <a:srgbClr val="663300"/>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10. เตรียมอาหารว่าง และเครื่องดื่ม และอาหารกลางวัน (ถ้ามี)</a:t>
            </a:r>
          </a:p>
        </p:txBody>
      </p:sp>
      <p:pic>
        <p:nvPicPr>
          <p:cNvPr id="116" name="Picture 115" descr="Bored Bee">
            <a:extLst>
              <a:ext uri="{FF2B5EF4-FFF2-40B4-BE49-F238E27FC236}">
                <a16:creationId xmlns:a16="http://schemas.microsoft.com/office/drawing/2014/main" id="{B032E67F-6F0B-D0E2-EB88-B906199C8A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64275" y="3731990"/>
            <a:ext cx="2780230" cy="2780230"/>
          </a:xfrm>
          <a:prstGeom prst="rect">
            <a:avLst/>
          </a:prstGeom>
        </p:spPr>
      </p:pic>
    </p:spTree>
    <p:extLst>
      <p:ext uri="{BB962C8B-B14F-4D97-AF65-F5344CB8AC3E}">
        <p14:creationId xmlns:p14="http://schemas.microsoft.com/office/powerpoint/2010/main" val="297033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eople attending a meeting">
            <a:extLst>
              <a:ext uri="{FF2B5EF4-FFF2-40B4-BE49-F238E27FC236}">
                <a16:creationId xmlns:a16="http://schemas.microsoft.com/office/drawing/2014/main" id="{074FDDED-BC21-0AB3-F666-45F24FF8310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955CC3A7-DD9A-E887-A929-DE6D4C1E47B9}"/>
              </a:ext>
            </a:extLst>
          </p:cNvPr>
          <p:cNvSpPr>
            <a:spLocks noGrp="1"/>
          </p:cNvSpPr>
          <p:nvPr>
            <p:ph type="body" sz="quarter" idx="13"/>
          </p:nvPr>
        </p:nvSpPr>
        <p:spPr>
          <a:xfrm>
            <a:off x="505077" y="1752992"/>
            <a:ext cx="3551111" cy="2231330"/>
          </a:xfrm>
          <a:ln w="28575">
            <a:solidFill>
              <a:srgbClr val="0070C0"/>
            </a:solidFill>
          </a:ln>
        </p:spPr>
        <p:txBody>
          <a:bodyPr/>
          <a:lstStyle/>
          <a:p>
            <a:r>
              <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rPr>
              <a:t>1. </a:t>
            </a:r>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รายงานความพร้อมโดยตรวจนับกรรมการให้ครบองค์ประชุม สรุปรายชื่อ</a:t>
            </a:r>
            <a:r>
              <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rPr>
              <a:t> </a:t>
            </a:r>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ผู้แทน</a:t>
            </a:r>
            <a:r>
              <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rPr>
              <a:t> </a:t>
            </a:r>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และผู้เข้าประชุมออนไลน์ </a:t>
            </a:r>
          </a:p>
          <a:p>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แจ้งเลขาฯ ที่ประชุม</a:t>
            </a:r>
            <a:endPar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endParaRPr>
          </a:p>
        </p:txBody>
      </p:sp>
      <p:sp>
        <p:nvSpPr>
          <p:cNvPr id="17" name="Text Placeholder 16">
            <a:extLst>
              <a:ext uri="{FF2B5EF4-FFF2-40B4-BE49-F238E27FC236}">
                <a16:creationId xmlns:a16="http://schemas.microsoft.com/office/drawing/2014/main" id="{21A076CC-9414-293E-8AB1-B8C2EA1C5FEE}"/>
              </a:ext>
            </a:extLst>
          </p:cNvPr>
          <p:cNvSpPr>
            <a:spLocks noGrp="1"/>
          </p:cNvSpPr>
          <p:nvPr>
            <p:ph type="body" sz="quarter" idx="15"/>
          </p:nvPr>
        </p:nvSpPr>
        <p:spPr>
          <a:ln w="28575">
            <a:solidFill>
              <a:srgbClr val="0070C0"/>
            </a:solidFill>
          </a:ln>
        </p:spPr>
        <p:txBody>
          <a:bodyPr/>
          <a:lstStyle/>
          <a:p>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2.</a:t>
            </a:r>
            <a:r>
              <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rPr>
              <a:t> </a:t>
            </a:r>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บันทึกความเห็น บันทึกเสียง และสรุปมติที่ประชุมระหว่างการประชุม โดยเลขาที่ประชุมจะสรุปมติแต่ละวาระ</a:t>
            </a:r>
            <a:endPar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endParaRPr>
          </a:p>
        </p:txBody>
      </p:sp>
      <p:sp>
        <p:nvSpPr>
          <p:cNvPr id="9" name="Text Placeholder 8">
            <a:extLst>
              <a:ext uri="{FF2B5EF4-FFF2-40B4-BE49-F238E27FC236}">
                <a16:creationId xmlns:a16="http://schemas.microsoft.com/office/drawing/2014/main" id="{EE754D37-3AA6-7249-76D8-52F85F4C158A}"/>
              </a:ext>
            </a:extLst>
          </p:cNvPr>
          <p:cNvSpPr>
            <a:spLocks noGrp="1"/>
          </p:cNvSpPr>
          <p:nvPr>
            <p:ph type="body" sz="quarter" idx="14"/>
          </p:nvPr>
        </p:nvSpPr>
        <p:spPr>
          <a:ln w="28575">
            <a:solidFill>
              <a:srgbClr val="0070C0"/>
            </a:solidFill>
          </a:ln>
        </p:spPr>
        <p:txBody>
          <a:bodyPr/>
          <a:lstStyle/>
          <a:p>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3. บันทึกภาพระหว่างการประชุม ประชาสัมพันธ์การประชุมผ่านเว็บไซต์ และสื่อโซเชียล</a:t>
            </a:r>
            <a:endPar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endParaRPr>
          </a:p>
        </p:txBody>
      </p:sp>
      <p:sp>
        <p:nvSpPr>
          <p:cNvPr id="26" name="Text Placeholder 25">
            <a:extLst>
              <a:ext uri="{FF2B5EF4-FFF2-40B4-BE49-F238E27FC236}">
                <a16:creationId xmlns:a16="http://schemas.microsoft.com/office/drawing/2014/main" id="{FFCA4FA2-1095-105E-5606-3D90E73136C3}"/>
              </a:ext>
            </a:extLst>
          </p:cNvPr>
          <p:cNvSpPr>
            <a:spLocks noGrp="1"/>
          </p:cNvSpPr>
          <p:nvPr>
            <p:ph type="body" sz="quarter" idx="17"/>
          </p:nvPr>
        </p:nvSpPr>
        <p:spPr>
          <a:xfrm>
            <a:off x="630126" y="4301905"/>
            <a:ext cx="3551111" cy="2231330"/>
          </a:xfrm>
          <a:ln w="28575">
            <a:solidFill>
              <a:srgbClr val="0070C0"/>
            </a:solidFill>
          </a:ln>
        </p:spPr>
        <p:txBody>
          <a:bodyPr/>
          <a:lstStyle/>
          <a:p>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4. อำนวยความสะดวกระหว่างการประชุม</a:t>
            </a:r>
          </a:p>
          <a:p>
            <a:r>
              <a:rPr lang="th-TH" sz="2400" dirty="0">
                <a:ln w="19050">
                  <a:solidFill>
                    <a:srgbClr val="002060"/>
                  </a:solidFill>
                </a:ln>
                <a:solidFill>
                  <a:srgbClr val="002060"/>
                </a:solidFill>
                <a:latin typeface="TH Mali Grade 6" panose="02000506000000020004" pitchFamily="2" charset="-34"/>
                <a:cs typeface="TH Mali Grade 6" panose="02000506000000020004" pitchFamily="2" charset="-34"/>
              </a:rPr>
              <a:t>เช่น จ่ายค่าเบี้ยประชุม บริการอาหารว่าง เครื่องดื่ม อาหารกลางวัน เสนอเอกสารลงนาม ฯลฯ</a:t>
            </a:r>
            <a:endParaRPr lang="en-US" sz="2400" dirty="0">
              <a:ln w="19050">
                <a:solidFill>
                  <a:srgbClr val="002060"/>
                </a:solidFill>
              </a:ln>
              <a:solidFill>
                <a:srgbClr val="002060"/>
              </a:solidFill>
              <a:latin typeface="TH Mali Grade 6" panose="02000506000000020004" pitchFamily="2" charset="-34"/>
              <a:cs typeface="TH Mali Grade 6" panose="02000506000000020004" pitchFamily="2" charset="-34"/>
            </a:endParaRPr>
          </a:p>
        </p:txBody>
      </p:sp>
      <p:sp>
        <p:nvSpPr>
          <p:cNvPr id="18" name="Text Placeholder 17">
            <a:extLst>
              <a:ext uri="{FF2B5EF4-FFF2-40B4-BE49-F238E27FC236}">
                <a16:creationId xmlns:a16="http://schemas.microsoft.com/office/drawing/2014/main" id="{871694C6-64CB-2042-D079-8D98D610EDB0}"/>
              </a:ext>
            </a:extLst>
          </p:cNvPr>
          <p:cNvSpPr>
            <a:spLocks noGrp="1"/>
          </p:cNvSpPr>
          <p:nvPr>
            <p:ph type="body" sz="quarter" idx="16"/>
          </p:nvPr>
        </p:nvSpPr>
        <p:spPr>
          <a:ln w="28575">
            <a:solidFill>
              <a:srgbClr val="0070C0"/>
            </a:solidFill>
          </a:ln>
        </p:spPr>
        <p:txBody>
          <a:bodyPr/>
          <a:lstStyle/>
          <a:p>
            <a:endParaRPr lang="en-US" dirty="0"/>
          </a:p>
        </p:txBody>
      </p:sp>
      <p:sp>
        <p:nvSpPr>
          <p:cNvPr id="5" name="Title 29">
            <a:extLst>
              <a:ext uri="{FF2B5EF4-FFF2-40B4-BE49-F238E27FC236}">
                <a16:creationId xmlns:a16="http://schemas.microsoft.com/office/drawing/2014/main" id="{74CEFDA7-A427-2AF0-10A3-48C511CDDD18}"/>
              </a:ext>
            </a:extLst>
          </p:cNvPr>
          <p:cNvSpPr txBox="1">
            <a:spLocks/>
          </p:cNvSpPr>
          <p:nvPr/>
        </p:nvSpPr>
        <p:spPr>
          <a:xfrm>
            <a:off x="1115464" y="427429"/>
            <a:ext cx="613154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h-TH" sz="7000" b="1" dirty="0">
                <a:ln w="28575">
                  <a:solidFill>
                    <a:srgbClr val="990099"/>
                  </a:solidFill>
                </a:ln>
                <a:solidFill>
                  <a:srgbClr val="990099"/>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2</a:t>
            </a:r>
            <a:r>
              <a:rPr lang="en-US" sz="7000" b="1" dirty="0">
                <a:ln w="28575">
                  <a:solidFill>
                    <a:srgbClr val="990099"/>
                  </a:solidFill>
                </a:ln>
                <a:solidFill>
                  <a:srgbClr val="990099"/>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 </a:t>
            </a:r>
            <a:r>
              <a:rPr lang="th-TH" sz="7000" b="1" dirty="0">
                <a:ln w="28575">
                  <a:solidFill>
                    <a:srgbClr val="990099"/>
                  </a:solidFill>
                </a:ln>
                <a:solidFill>
                  <a:srgbClr val="990099"/>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“ระหว่าง” การประชุม</a:t>
            </a:r>
            <a:endParaRPr lang="en-US" sz="7000" b="1" dirty="0">
              <a:ln w="28575">
                <a:solidFill>
                  <a:srgbClr val="990099"/>
                </a:solidFill>
              </a:ln>
              <a:solidFill>
                <a:srgbClr val="990099"/>
              </a:solidFill>
              <a:effectLst>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pic>
        <p:nvPicPr>
          <p:cNvPr id="16" name="Picture 15" descr="Productive Team Sasquatch">
            <a:extLst>
              <a:ext uri="{FF2B5EF4-FFF2-40B4-BE49-F238E27FC236}">
                <a16:creationId xmlns:a16="http://schemas.microsoft.com/office/drawing/2014/main" id="{50FBAD00-E0B8-270A-6B05-994DB3072CA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3558" y="4139017"/>
            <a:ext cx="2427842" cy="2423389"/>
          </a:xfrm>
          <a:prstGeom prst="rect">
            <a:avLst/>
          </a:prstGeom>
          <a:noFill/>
        </p:spPr>
      </p:pic>
    </p:spTree>
    <p:extLst>
      <p:ext uri="{BB962C8B-B14F-4D97-AF65-F5344CB8AC3E}">
        <p14:creationId xmlns:p14="http://schemas.microsoft.com/office/powerpoint/2010/main" val="32725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A4206507-76F5-4316-AAF5-4EAFEE5EB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03BC2B61-D77E-45AB-8722-15BC6A7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blipFill dpi="0" rotWithShape="1">
            <a:blip r:embed="rId2">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87FEC287-E5E4-2801-228B-5D5ED1E3776C}"/>
              </a:ext>
            </a:extLst>
          </p:cNvPr>
          <p:cNvGraphicFramePr/>
          <p:nvPr>
            <p:extLst>
              <p:ext uri="{D42A27DB-BD31-4B8C-83A1-F6EECF244321}">
                <p14:modId xmlns:p14="http://schemas.microsoft.com/office/powerpoint/2010/main" val="3676993847"/>
              </p:ext>
            </p:extLst>
          </p:nvPr>
        </p:nvGraphicFramePr>
        <p:xfrm>
          <a:off x="203464" y="1409176"/>
          <a:ext cx="11988536" cy="54488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29">
            <a:extLst>
              <a:ext uri="{FF2B5EF4-FFF2-40B4-BE49-F238E27FC236}">
                <a16:creationId xmlns:a16="http://schemas.microsoft.com/office/drawing/2014/main" id="{6EB72165-E285-C51A-71A6-7F1C93167DD5}"/>
              </a:ext>
            </a:extLst>
          </p:cNvPr>
          <p:cNvSpPr txBox="1">
            <a:spLocks/>
          </p:cNvSpPr>
          <p:nvPr/>
        </p:nvSpPr>
        <p:spPr>
          <a:xfrm>
            <a:off x="5214606" y="67351"/>
            <a:ext cx="655227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h-TH" sz="8000" b="1" dirty="0">
                <a:ln w="28575">
                  <a:solidFill>
                    <a:srgbClr val="00B0F0"/>
                  </a:solidFill>
                </a:ln>
                <a:solidFill>
                  <a:srgbClr val="00B0F0"/>
                </a:solidFill>
                <a:effectLst>
                  <a:glow rad="63500">
                    <a:schemeClr val="accent5">
                      <a:satMod val="175000"/>
                      <a:alpha val="40000"/>
                    </a:schemeClr>
                  </a:glow>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rPr>
              <a:t>3. “หลัง” การประชุม</a:t>
            </a:r>
            <a:endParaRPr lang="en-US" sz="8000" b="1" dirty="0">
              <a:ln w="28575">
                <a:solidFill>
                  <a:srgbClr val="00B0F0"/>
                </a:solidFill>
              </a:ln>
              <a:solidFill>
                <a:srgbClr val="00B0F0"/>
              </a:solidFill>
              <a:effectLst>
                <a:glow rad="63500">
                  <a:schemeClr val="accent5">
                    <a:satMod val="175000"/>
                    <a:alpha val="40000"/>
                  </a:schemeClr>
                </a:glow>
                <a:outerShdw blurRad="50800" dist="38100" dir="2700000" algn="tl" rotWithShape="0">
                  <a:prstClr val="black">
                    <a:alpha val="40000"/>
                  </a:prstClr>
                </a:outerShdw>
              </a:effectLst>
              <a:latin typeface="TH Mali Grade 6" panose="02000506000000020004" pitchFamily="2" charset="-34"/>
              <a:cs typeface="TH Mali Grade 6" panose="02000506000000020004" pitchFamily="2" charset="-34"/>
            </a:endParaRPr>
          </a:p>
        </p:txBody>
      </p:sp>
      <p:sp>
        <p:nvSpPr>
          <p:cNvPr id="2" name="Oval 1">
            <a:extLst>
              <a:ext uri="{FF2B5EF4-FFF2-40B4-BE49-F238E27FC236}">
                <a16:creationId xmlns:a16="http://schemas.microsoft.com/office/drawing/2014/main" id="{2B93DB9D-067A-3EA3-1FDF-EEAA45F62679}"/>
              </a:ext>
            </a:extLst>
          </p:cNvPr>
          <p:cNvSpPr/>
          <p:nvPr/>
        </p:nvSpPr>
        <p:spPr>
          <a:xfrm>
            <a:off x="1654463" y="1582453"/>
            <a:ext cx="965772" cy="745302"/>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dirty="0">
                <a:ln w="12700">
                  <a:solidFill>
                    <a:schemeClr val="tx1"/>
                  </a:solidFill>
                </a:ln>
                <a:solidFill>
                  <a:schemeClr val="tx1"/>
                </a:solidFill>
                <a:latin typeface="TH Mali Grade 6" panose="02000506000000020004" pitchFamily="2" charset="-34"/>
                <a:cs typeface="TH Mali Grade 6" panose="02000506000000020004" pitchFamily="2" charset="-34"/>
              </a:rPr>
              <a:t>ง่าย/ยาก</a:t>
            </a:r>
            <a:endParaRPr lang="en-US" sz="2000" dirty="0">
              <a:ln w="12700">
                <a:solidFill>
                  <a:schemeClr val="tx1"/>
                </a:solidFill>
              </a:ln>
              <a:solidFill>
                <a:schemeClr val="tx1"/>
              </a:solidFill>
              <a:latin typeface="TH Mali Grade 6" panose="02000506000000020004" pitchFamily="2" charset="-34"/>
              <a:cs typeface="TH Mali Grade 6" panose="02000506000000020004" pitchFamily="2" charset="-34"/>
            </a:endParaRPr>
          </a:p>
        </p:txBody>
      </p:sp>
      <p:sp>
        <p:nvSpPr>
          <p:cNvPr id="5" name="Oval 4">
            <a:extLst>
              <a:ext uri="{FF2B5EF4-FFF2-40B4-BE49-F238E27FC236}">
                <a16:creationId xmlns:a16="http://schemas.microsoft.com/office/drawing/2014/main" id="{073D25B1-23BA-BC1F-BF18-25FD1AEF1DDC}"/>
              </a:ext>
            </a:extLst>
          </p:cNvPr>
          <p:cNvSpPr/>
          <p:nvPr/>
        </p:nvSpPr>
        <p:spPr>
          <a:xfrm>
            <a:off x="541424" y="1120135"/>
            <a:ext cx="1034714" cy="745302"/>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dirty="0">
                <a:ln w="12700">
                  <a:solidFill>
                    <a:schemeClr val="tx1"/>
                  </a:solidFill>
                </a:ln>
                <a:solidFill>
                  <a:schemeClr val="tx1"/>
                </a:solidFill>
                <a:latin typeface="TH Mali Grade 6" panose="02000506000000020004" pitchFamily="2" charset="-34"/>
                <a:cs typeface="TH Mali Grade 6" panose="02000506000000020004" pitchFamily="2" charset="-34"/>
              </a:rPr>
              <a:t>เร่งด่วน</a:t>
            </a:r>
            <a:endParaRPr lang="en-US" sz="2000" dirty="0">
              <a:ln w="12700">
                <a:solidFill>
                  <a:schemeClr val="tx1"/>
                </a:solidFill>
              </a:ln>
              <a:solidFill>
                <a:schemeClr val="tx1"/>
              </a:solidFill>
              <a:latin typeface="TH Mali Grade 6" panose="02000506000000020004" pitchFamily="2" charset="-34"/>
              <a:cs typeface="TH Mali Grade 6" panose="02000506000000020004" pitchFamily="2" charset="-34"/>
            </a:endParaRPr>
          </a:p>
        </p:txBody>
      </p:sp>
      <p:cxnSp>
        <p:nvCxnSpPr>
          <p:cNvPr id="15" name="Straight Arrow Connector 14">
            <a:extLst>
              <a:ext uri="{FF2B5EF4-FFF2-40B4-BE49-F238E27FC236}">
                <a16:creationId xmlns:a16="http://schemas.microsoft.com/office/drawing/2014/main" id="{74A7D329-740B-0A18-F90F-0ADAF5DA4F2F}"/>
              </a:ext>
            </a:extLst>
          </p:cNvPr>
          <p:cNvCxnSpPr>
            <a:cxnSpLocks/>
          </p:cNvCxnSpPr>
          <p:nvPr/>
        </p:nvCxnSpPr>
        <p:spPr>
          <a:xfrm flipV="1">
            <a:off x="1731794" y="2327755"/>
            <a:ext cx="145132" cy="8422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CD1DD593-BFF1-691E-B749-B7EF43B3B353}"/>
              </a:ext>
            </a:extLst>
          </p:cNvPr>
          <p:cNvCxnSpPr>
            <a:cxnSpLocks/>
          </p:cNvCxnSpPr>
          <p:nvPr/>
        </p:nvCxnSpPr>
        <p:spPr>
          <a:xfrm flipV="1">
            <a:off x="989206" y="1934226"/>
            <a:ext cx="0" cy="17392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Straight Arrow Connector 20">
            <a:extLst>
              <a:ext uri="{FF2B5EF4-FFF2-40B4-BE49-F238E27FC236}">
                <a16:creationId xmlns:a16="http://schemas.microsoft.com/office/drawing/2014/main" id="{51051212-BC26-BFAB-C12E-6C27B881AE57}"/>
              </a:ext>
            </a:extLst>
          </p:cNvPr>
          <p:cNvCxnSpPr>
            <a:cxnSpLocks/>
          </p:cNvCxnSpPr>
          <p:nvPr/>
        </p:nvCxnSpPr>
        <p:spPr>
          <a:xfrm flipV="1">
            <a:off x="3706614" y="1971366"/>
            <a:ext cx="192505" cy="16844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2" name="Oval 21">
            <a:extLst>
              <a:ext uri="{FF2B5EF4-FFF2-40B4-BE49-F238E27FC236}">
                <a16:creationId xmlns:a16="http://schemas.microsoft.com/office/drawing/2014/main" id="{F2FFA3BA-2A37-F78F-17FC-8DCE9BE0BC78}"/>
              </a:ext>
            </a:extLst>
          </p:cNvPr>
          <p:cNvSpPr/>
          <p:nvPr/>
        </p:nvSpPr>
        <p:spPr>
          <a:xfrm>
            <a:off x="3368374" y="782053"/>
            <a:ext cx="1676705" cy="1173051"/>
          </a:xfrm>
          <a:prstGeom prst="ellipse">
            <a:avLst/>
          </a:prstGeom>
          <a:solidFill>
            <a:srgbClr val="00CC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000" dirty="0">
                <a:ln w="12700">
                  <a:solidFill>
                    <a:schemeClr val="tx1"/>
                  </a:solidFill>
                </a:ln>
                <a:solidFill>
                  <a:schemeClr val="tx1"/>
                </a:solidFill>
                <a:latin typeface="TH Mali Grade 6" panose="02000506000000020004" pitchFamily="2" charset="-34"/>
                <a:cs typeface="TH Mali Grade 6" panose="02000506000000020004" pitchFamily="2" charset="-34"/>
              </a:rPr>
              <a:t>ยากที่สุด คือ เรื่องที่ประธานแจ้งเพื่อทราบ </a:t>
            </a:r>
          </a:p>
        </p:txBody>
      </p:sp>
    </p:spTree>
    <p:extLst>
      <p:ext uri="{BB962C8B-B14F-4D97-AF65-F5344CB8AC3E}">
        <p14:creationId xmlns:p14="http://schemas.microsoft.com/office/powerpoint/2010/main" val="18703851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781794_win32_fixed.potx" id="{FFA6945E-0D2E-49A3-B8AE-0157B47B7617}" vid="{3D53E5D5-FE42-40E3-89B4-70F55FAC32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3709</TotalTime>
  <Words>1726</Words>
  <Application>Microsoft Office PowerPoint</Application>
  <PresentationFormat>Widescreen</PresentationFormat>
  <Paragraphs>206</Paragraphs>
  <Slides>28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Gill Sans Nova</vt:lpstr>
      <vt:lpstr>Segoe UI</vt:lpstr>
      <vt:lpstr>TH Mali Grade 6</vt:lpstr>
      <vt:lpstr>Office Theme</vt:lpstr>
      <vt:lpstr>เรื่องเล่า..ชาวงานประชุม</vt:lpstr>
      <vt:lpstr>ก่อนจะมาเป็นงานประชุม</vt:lpstr>
      <vt:lpstr>วัฒนาการ...งานประชุม</vt:lpstr>
      <vt:lpstr>PowerPoint Presentation</vt:lpstr>
      <vt:lpstr>meet  our team</vt:lpstr>
      <vt:lpstr>ขั้นตอนการจัดประชุม</vt:lpstr>
      <vt:lpstr>1. ก่อนการประชุม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ทำแฟ้มประชุม 1 เล่ม ... เราจะเริ่มต้นยังไง?</vt:lpstr>
      <vt:lpstr>PowerPoint Presentation</vt:lpstr>
      <vt:lpstr>การจัดวาระการประชุม</vt:lpstr>
      <vt:lpstr>ตัวอย่างแบบระเบียบวาระการประชุม</vt:lpstr>
      <vt:lpstr>ตัวอย่างแบบเสนอขอบรรจุวาระการประชุม</vt:lpstr>
      <vt:lpstr>PowerPoint Presentation</vt:lpstr>
      <vt:lpstr>คุณสมบัติของผู้จดและจัดทำรายงานการประชุมที่ดี </vt:lpstr>
      <vt:lpstr>เทคนิคการเขียนรายงานการประชุม </vt:lpstr>
      <vt:lpstr>เทคนิคการเขียนรายงานการประชุม </vt:lpstr>
      <vt:lpstr>ตัวอย่างรายงานการประชุม</vt:lpstr>
      <vt:lpstr>การจัดประชุมที่มีประสิทธิภาพ</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เรื่องเล่า..ชาวงานประชุม</dc:title>
  <dc:creator>admin</dc:creator>
  <cp:lastModifiedBy>admin</cp:lastModifiedBy>
  <cp:revision>69</cp:revision>
  <cp:lastPrinted>2022-09-05T13:31:43Z</cp:lastPrinted>
  <dcterms:created xsi:type="dcterms:W3CDTF">2022-08-26T09:07:40Z</dcterms:created>
  <dcterms:modified xsi:type="dcterms:W3CDTF">2022-09-14T09:26:47Z</dcterms:modified>
</cp:coreProperties>
</file>